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3.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4.xml" ContentType="application/vnd.openxmlformats-officedocument.theme+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theme/theme5.xml" ContentType="application/vnd.openxmlformats-officedocument.theme+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6.xml" ContentType="application/vnd.openxmlformats-officedocument.theme+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theme/theme7.xml" ContentType="application/vnd.openxmlformats-officedocument.theme+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theme/theme8.xml" ContentType="application/vnd.openxmlformats-officedocument.theme+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9.xml" ContentType="application/vnd.openxmlformats-officedocument.theme+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8" r:id="rId1"/>
    <p:sldMasterId id="2147483722" r:id="rId2"/>
    <p:sldMasterId id="2147483752" r:id="rId3"/>
    <p:sldMasterId id="2147483771" r:id="rId4"/>
    <p:sldMasterId id="2147483788" r:id="rId5"/>
    <p:sldMasterId id="2147483867" r:id="rId6"/>
    <p:sldMasterId id="2147483904" r:id="rId7"/>
    <p:sldMasterId id="2147483911" r:id="rId8"/>
    <p:sldMasterId id="2147483946" r:id="rId9"/>
    <p:sldMasterId id="2147483955" r:id="rId10"/>
  </p:sldMasterIdLst>
  <p:notesMasterIdLst>
    <p:notesMasterId r:id="rId14"/>
  </p:notesMasterIdLst>
  <p:sldIdLst>
    <p:sldId id="280" r:id="rId11"/>
    <p:sldId id="281" r:id="rId12"/>
    <p:sldId id="30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F8CFEC-65B9-4A3D-957F-249D16CB4989}" v="2" dt="2018-07-19T23:14:20.6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71" autoAdjust="0"/>
    <p:restoredTop sz="94213" autoAdjust="0"/>
  </p:normalViewPr>
  <p:slideViewPr>
    <p:cSldViewPr snapToGrid="0">
      <p:cViewPr varScale="1">
        <p:scale>
          <a:sx n="107" d="100"/>
          <a:sy n="107"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5" Type="http://schemas.openxmlformats.org/officeDocument/2006/relationships/slideMaster" Target="slideMasters/slideMaster5.xml"/><Relationship Id="rId15" Type="http://schemas.openxmlformats.org/officeDocument/2006/relationships/presProps" Target="presProps.xml"/><Relationship Id="rId10" Type="http://schemas.openxmlformats.org/officeDocument/2006/relationships/slideMaster" Target="slideMasters/slideMaster10.xml"/><Relationship Id="rId19"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id Peterson" userId="2217128b-4eef-47c8-bf04-35d3127f0aa5" providerId="ADAL" clId="{6CF8CFEC-65B9-4A3D-957F-249D16CB4989}"/>
    <pc:docChg chg="modSld">
      <pc:chgData name="David Peterson" userId="2217128b-4eef-47c8-bf04-35d3127f0aa5" providerId="ADAL" clId="{6CF8CFEC-65B9-4A3D-957F-249D16CB4989}" dt="2018-07-19T23:14:19.219" v="0" actId="20577"/>
      <pc:docMkLst>
        <pc:docMk/>
      </pc:docMkLst>
      <pc:sldChg chg="modSp">
        <pc:chgData name="David Peterson" userId="2217128b-4eef-47c8-bf04-35d3127f0aa5" providerId="ADAL" clId="{6CF8CFEC-65B9-4A3D-957F-249D16CB4989}" dt="2018-07-19T23:14:19.219" v="0" actId="20577"/>
        <pc:sldMkLst>
          <pc:docMk/>
          <pc:sldMk cId="3008382334" sldId="281"/>
        </pc:sldMkLst>
        <pc:graphicFrameChg chg="modGraphic">
          <ac:chgData name="David Peterson" userId="2217128b-4eef-47c8-bf04-35d3127f0aa5" providerId="ADAL" clId="{6CF8CFEC-65B9-4A3D-957F-249D16CB4989}" dt="2018-07-19T23:14:19.219" v="0" actId="20577"/>
          <ac:graphicFrameMkLst>
            <pc:docMk/>
            <pc:sldMk cId="3008382334" sldId="281"/>
            <ac:graphicFrameMk id="3" creationId="{0DF8E4B3-1E61-4A2C-AEEC-EBAD5AF76B86}"/>
          </ac:graphicFrameMkLst>
        </pc:graphicFrameChg>
      </pc:sldChg>
    </pc:docChg>
  </pc:docChgLst>
</pc:chgInfo>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jpeg>
</file>

<file path=ppt/media/image2.png>
</file>

<file path=ppt/media/image20.png>
</file>

<file path=ppt/media/image21.png>
</file>

<file path=ppt/media/image22.png>
</file>

<file path=ppt/media/image24.png>
</file>

<file path=ppt/media/image25.jpg>
</file>

<file path=ppt/media/image27.jpg>
</file>

<file path=ppt/media/image28.png>
</file>

<file path=ppt/media/image29.png>
</file>

<file path=ppt/media/image3.png>
</file>

<file path=ppt/media/image30.jp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CCA7C8-5196-48E6-9F84-1A9F7BD6E3AE}" type="datetimeFigureOut">
              <a:rPr lang="en-US" smtClean="0"/>
              <a:t>7/19/2018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5B7CA4-CC7E-48AB-ACEC-38EBBCC956DF}" type="slidenum">
              <a:rPr lang="en-US" smtClean="0"/>
              <a:t>‹#›</a:t>
            </a:fld>
            <a:endParaRPr lang="en-US"/>
          </a:p>
        </p:txBody>
      </p:sp>
    </p:spTree>
    <p:extLst>
      <p:ext uri="{BB962C8B-B14F-4D97-AF65-F5344CB8AC3E}">
        <p14:creationId xmlns:p14="http://schemas.microsoft.com/office/powerpoint/2010/main" val="3883905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solidFill>
                  <a:prstClr val="black"/>
                </a:solidFill>
              </a:rPr>
              <a:pPr/>
              <a:t>1</a:t>
            </a:fld>
            <a:endParaRPr lang="en-US" dirty="0">
              <a:solidFill>
                <a:prstClr val="black"/>
              </a:solidFill>
            </a:endParaRPr>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040379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8.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9.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Master" Target="../slideMasters/slideMaster9.xml"/></Relationships>
</file>

<file path=ppt/slideLayouts/_rels/slideLayout18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10.xml"/></Relationships>
</file>

<file path=ppt/slideLayouts/_rels/slideLayout18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10.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Master" Target="../slideMasters/slideMaster10.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Master" Target="../slideMasters/slideMaster3.xml"/><Relationship Id="rId5" Type="http://schemas.openxmlformats.org/officeDocument/2006/relationships/image" Target="../media/image22.png"/><Relationship Id="rId4" Type="http://schemas.openxmlformats.org/officeDocument/2006/relationships/image" Target="../media/image21.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emf"/><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emf"/><Relationship Id="rId1" Type="http://schemas.openxmlformats.org/officeDocument/2006/relationships/slideMaster" Target="../slideMasters/slideMaster4.xml"/><Relationship Id="rId4" Type="http://schemas.openxmlformats.org/officeDocument/2006/relationships/image" Target="../media/image28.png"/></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6.emf"/><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g"/><Relationship Id="rId1" Type="http://schemas.openxmlformats.org/officeDocument/2006/relationships/slideMaster" Target="../slideMasters/slideMaster4.xml"/><Relationship Id="rId5" Type="http://schemas.openxmlformats.org/officeDocument/2006/relationships/image" Target="../media/image32.png"/><Relationship Id="rId4" Type="http://schemas.microsoft.com/office/2007/relationships/hdphoto" Target="../media/hdphoto1.wdp"/></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4.png"/><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882" spc="-98"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2" y="3878574"/>
            <a:ext cx="8964186" cy="1792326"/>
          </a:xfrm>
          <a:noFill/>
        </p:spPr>
        <p:txBody>
          <a:bodyPr lIns="182880" tIns="146304" rIns="182880" bIns="146304">
            <a:noAutofit/>
          </a:bodyPr>
          <a:lstStyle>
            <a:lvl1pPr marL="0" indent="0">
              <a:spcBef>
                <a:spcPts val="0"/>
              </a:spcBef>
              <a:buNone/>
              <a:defRPr sz="3529"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3" cy="352152"/>
          </a:xfrm>
          <a:prstGeom prst="rect">
            <a:avLst/>
          </a:prstGeom>
        </p:spPr>
      </p:pic>
    </p:spTree>
    <p:extLst>
      <p:ext uri="{BB962C8B-B14F-4D97-AF65-F5344CB8AC3E}">
        <p14:creationId xmlns:p14="http://schemas.microsoft.com/office/powerpoint/2010/main" val="22540505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3723096722"/>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ase Study Ques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5B7C354-0C5C-4196-BE29-DBA8ABB17A4F}"/>
              </a:ext>
            </a:extLst>
          </p:cNvPr>
          <p:cNvSpPr/>
          <p:nvPr userDrawn="1"/>
        </p:nvSpPr>
        <p:spPr>
          <a:xfrm>
            <a:off x="0" y="0"/>
            <a:ext cx="12192000" cy="6172200"/>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2" name="Title 1">
            <a:extLst>
              <a:ext uri="{FF2B5EF4-FFF2-40B4-BE49-F238E27FC236}">
                <a16:creationId xmlns:a16="http://schemas.microsoft.com/office/drawing/2014/main" id="{E7744812-071B-4DDA-A498-60D67CDBA951}"/>
              </a:ext>
            </a:extLst>
          </p:cNvPr>
          <p:cNvSpPr>
            <a:spLocks noGrp="1"/>
          </p:cNvSpPr>
          <p:nvPr>
            <p:ph type="title" hasCustomPrompt="1"/>
          </p:nvPr>
        </p:nvSpPr>
        <p:spPr/>
        <p:txBody>
          <a:bodyPr/>
          <a:lstStyle>
            <a:lvl1pPr>
              <a:defRPr/>
            </a:lvl1pPr>
          </a:lstStyle>
          <a:p>
            <a:r>
              <a:rPr lang="en-US" dirty="0"/>
              <a:t>Click to edit Scenario Case Study Title</a:t>
            </a:r>
          </a:p>
        </p:txBody>
      </p:sp>
      <p:sp>
        <p:nvSpPr>
          <p:cNvPr id="4" name="Content Placeholder 2">
            <a:extLst>
              <a:ext uri="{FF2B5EF4-FFF2-40B4-BE49-F238E27FC236}">
                <a16:creationId xmlns:a16="http://schemas.microsoft.com/office/drawing/2014/main" id="{428BF76E-A867-413D-99D3-38C859FD2EBE}"/>
              </a:ext>
            </a:extLst>
          </p:cNvPr>
          <p:cNvSpPr>
            <a:spLocks noGrp="1"/>
          </p:cNvSpPr>
          <p:nvPr>
            <p:ph idx="1" hasCustomPrompt="1"/>
          </p:nvPr>
        </p:nvSpPr>
        <p:spPr>
          <a:xfrm>
            <a:off x="372634" y="868681"/>
            <a:ext cx="11433116" cy="5212080"/>
          </a:xfrm>
        </p:spPr>
        <p:txBody>
          <a:bodyPr/>
          <a:lstStyle>
            <a:lvl1pPr marL="0" indent="0">
              <a:buFont typeface="+mj-lt"/>
              <a:buNone/>
              <a:defRPr/>
            </a:lvl1pPr>
          </a:lstStyle>
          <a:p>
            <a:pPr lvl="0"/>
            <a:r>
              <a:rPr lang="en-US" dirty="0"/>
              <a:t>Edit Scenario Case Study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4A939B04-3C34-406A-BE95-60EE5E849FD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53507233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Ques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0"/>
            <a:ext cx="12192000" cy="2008094"/>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2" name="Title 1"/>
          <p:cNvSpPr>
            <a:spLocks noGrp="1"/>
          </p:cNvSpPr>
          <p:nvPr>
            <p:ph type="title" hasCustomPrompt="1"/>
          </p:nvPr>
        </p:nvSpPr>
        <p:spPr>
          <a:xfrm>
            <a:off x="124409" y="-4"/>
            <a:ext cx="11781452" cy="1824321"/>
          </a:xfrm>
        </p:spPr>
        <p:txBody>
          <a:bodyPr/>
          <a:lstStyle>
            <a:lvl1pPr>
              <a:defRPr>
                <a:solidFill>
                  <a:schemeClr val="bg1"/>
                </a:solidFill>
              </a:defRPr>
            </a:lvl1pPr>
          </a:lstStyle>
          <a:p>
            <a:r>
              <a:rPr lang="en-US" dirty="0"/>
              <a:t>Question…. This is a test</a:t>
            </a:r>
          </a:p>
        </p:txBody>
      </p:sp>
      <p:sp>
        <p:nvSpPr>
          <p:cNvPr id="3" name="Content Placeholder 2"/>
          <p:cNvSpPr>
            <a:spLocks noGrp="1"/>
          </p:cNvSpPr>
          <p:nvPr>
            <p:ph idx="1" hasCustomPrompt="1"/>
          </p:nvPr>
        </p:nvSpPr>
        <p:spPr>
          <a:xfrm>
            <a:off x="348250" y="2057400"/>
            <a:ext cx="11433116" cy="4138466"/>
          </a:xfrm>
        </p:spPr>
        <p:txBody>
          <a:bodyPr/>
          <a:lstStyle>
            <a:lvl1pPr marL="514350" indent="-514350">
              <a:buFont typeface="+mj-lt"/>
              <a:buAutoNum type="arabicParenR"/>
              <a:defRPr/>
            </a:lvl1pPr>
          </a:lstStyle>
          <a:p>
            <a:pPr lvl="0"/>
            <a:r>
              <a:rPr lang="en-US" dirty="0"/>
              <a:t>Edit Question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4097461025"/>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Answ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17D637C-ACFC-4A4F-854E-9FA928AAF434}"/>
              </a:ext>
            </a:extLst>
          </p:cNvPr>
          <p:cNvSpPr/>
          <p:nvPr userDrawn="1"/>
        </p:nvSpPr>
        <p:spPr>
          <a:xfrm>
            <a:off x="0" y="0"/>
            <a:ext cx="12192000" cy="200809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2" name="Title 1"/>
          <p:cNvSpPr>
            <a:spLocks noGrp="1"/>
          </p:cNvSpPr>
          <p:nvPr>
            <p:ph type="title" hasCustomPrompt="1"/>
          </p:nvPr>
        </p:nvSpPr>
        <p:spPr>
          <a:xfrm>
            <a:off x="222739" y="-3"/>
            <a:ext cx="11816861" cy="1931897"/>
          </a:xfrm>
        </p:spPr>
        <p:txBody>
          <a:bodyPr/>
          <a:lstStyle>
            <a:lvl1pPr>
              <a:defRPr sz="2400">
                <a:solidFill>
                  <a:schemeClr val="bg1"/>
                </a:solidFill>
              </a:defRPr>
            </a:lvl1pPr>
          </a:lstStyle>
          <a:p>
            <a:r>
              <a:rPr lang="en-US" dirty="0"/>
              <a:t>Answer Repeat Question Here…</a:t>
            </a:r>
          </a:p>
        </p:txBody>
      </p:sp>
      <p:sp>
        <p:nvSpPr>
          <p:cNvPr id="3" name="Content Placeholder 2"/>
          <p:cNvSpPr>
            <a:spLocks noGrp="1"/>
          </p:cNvSpPr>
          <p:nvPr>
            <p:ph idx="1" hasCustomPrompt="1"/>
          </p:nvPr>
        </p:nvSpPr>
        <p:spPr>
          <a:xfrm>
            <a:off x="348250" y="2061882"/>
            <a:ext cx="11433116" cy="4133984"/>
          </a:xfrm>
        </p:spPr>
        <p:txBody>
          <a:bodyPr/>
          <a:lstStyle>
            <a:lvl1pPr marL="514350" indent="-514350">
              <a:buFont typeface="+mj-lt"/>
              <a:buAutoNum type="arabicParenR"/>
              <a:defRPr/>
            </a:lvl1pPr>
          </a:lstStyle>
          <a:p>
            <a:pPr lvl="0"/>
            <a:r>
              <a:rPr lang="en-US" dirty="0"/>
              <a:t>Paste Answers from Question Slide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24671400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preserve="1" userDrawn="1">
  <p:cSld name="Demo">
    <p:bg>
      <p:bgPr>
        <a:solidFill>
          <a:srgbClr val="7030A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410548" y="770219"/>
            <a:ext cx="11172267" cy="1011928"/>
          </a:xfrm>
          <a:solidFill>
            <a:srgbClr val="7030A0"/>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Demo Title</a:t>
            </a:r>
          </a:p>
        </p:txBody>
      </p:sp>
      <p:sp>
        <p:nvSpPr>
          <p:cNvPr id="726020" name="Rectangle 4"/>
          <p:cNvSpPr>
            <a:spLocks noGrp="1" noChangeArrowheads="1"/>
          </p:cNvSpPr>
          <p:nvPr>
            <p:ph type="subTitle" sz="quarter" idx="1" hasCustomPrompt="1"/>
          </p:nvPr>
        </p:nvSpPr>
        <p:spPr>
          <a:xfrm>
            <a:off x="4914123" y="2110582"/>
            <a:ext cx="7054357" cy="3722293"/>
          </a:xfrm>
          <a:solidFill>
            <a:srgbClr val="7030A0"/>
          </a:solidFill>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vl2pPr marL="288925" indent="0">
              <a:buNone/>
              <a:defRPr/>
            </a:lvl2pPr>
          </a:lstStyle>
          <a:p>
            <a:r>
              <a:rPr lang="en-US" dirty="0"/>
              <a:t>Enter Description(s)</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Rectangle 7">
            <a:extLst>
              <a:ext uri="{FF2B5EF4-FFF2-40B4-BE49-F238E27FC236}">
                <a16:creationId xmlns:a16="http://schemas.microsoft.com/office/drawing/2014/main" id="{2E5CD9C4-3903-4CFA-9CED-0878686ABD1A}"/>
              </a:ext>
            </a:extLst>
          </p:cNvPr>
          <p:cNvSpPr/>
          <p:nvPr userDrawn="1"/>
        </p:nvSpPr>
        <p:spPr>
          <a:xfrm>
            <a:off x="211266" y="117610"/>
            <a:ext cx="1903085" cy="715581"/>
          </a:xfrm>
          <a:prstGeom prst="rect">
            <a:avLst/>
          </a:prstGeom>
        </p:spPr>
        <p:txBody>
          <a:bodyPr wrap="none">
            <a:spAutoFit/>
          </a:bodyPr>
          <a:lstStyle/>
          <a:p>
            <a:pPr fontAlgn="base">
              <a:spcBef>
                <a:spcPct val="0"/>
              </a:spcBef>
              <a:spcAft>
                <a:spcPct val="0"/>
              </a:spcAft>
            </a:pPr>
            <a:r>
              <a:rPr lang="en-US" sz="4050" b="1" dirty="0">
                <a:solidFill>
                  <a:srgbClr val="00B0F0"/>
                </a:solidFill>
                <a:cs typeface="Arial" charset="0"/>
              </a:rPr>
              <a:t>DEMO</a:t>
            </a:r>
          </a:p>
        </p:txBody>
      </p:sp>
      <p:sp>
        <p:nvSpPr>
          <p:cNvPr id="9" name="TextBox 8">
            <a:extLst>
              <a:ext uri="{FF2B5EF4-FFF2-40B4-BE49-F238E27FC236}">
                <a16:creationId xmlns:a16="http://schemas.microsoft.com/office/drawing/2014/main" id="{49E51051-C84E-43F1-8039-6E48C7A5E6B8}"/>
              </a:ext>
            </a:extLst>
          </p:cNvPr>
          <p:cNvSpPr txBox="1"/>
          <p:nvPr userDrawn="1"/>
        </p:nvSpPr>
        <p:spPr>
          <a:xfrm>
            <a:off x="8278191" y="6512894"/>
            <a:ext cx="3789407" cy="307777"/>
          </a:xfrm>
          <a:prstGeom prst="rect">
            <a:avLst/>
          </a:prstGeom>
          <a:noFill/>
        </p:spPr>
        <p:txBody>
          <a:bodyPr wrap="square" rtlCol="0">
            <a:spAutoFit/>
          </a:bodyPr>
          <a:lstStyle/>
          <a:p>
            <a:pPr fontAlgn="base">
              <a:spcBef>
                <a:spcPct val="0"/>
              </a:spcBef>
              <a:spcAft>
                <a:spcPct val="0"/>
              </a:spcAft>
            </a:pPr>
            <a:r>
              <a:rPr lang="en-US" sz="1400" b="1" dirty="0">
                <a:solidFill>
                  <a:srgbClr val="000000"/>
                </a:solidFill>
                <a:cs typeface="Arial" charset="0"/>
              </a:rPr>
              <a:t>#</a:t>
            </a:r>
            <a:r>
              <a:rPr lang="en-US" sz="1400" b="1" dirty="0" err="1">
                <a:solidFill>
                  <a:srgbClr val="000000"/>
                </a:solidFill>
                <a:cs typeface="Arial" charset="0"/>
              </a:rPr>
              <a:t>AzureArch</a:t>
            </a:r>
            <a:r>
              <a:rPr lang="en-US" sz="1400" b="1" dirty="0">
                <a:solidFill>
                  <a:srgbClr val="000000"/>
                </a:solidFill>
                <a:cs typeface="Arial" charset="0"/>
              </a:rPr>
              <a:t>  @</a:t>
            </a:r>
            <a:r>
              <a:rPr lang="en-US" sz="1400" b="1" dirty="0" err="1">
                <a:solidFill>
                  <a:srgbClr val="000000"/>
                </a:solidFill>
                <a:cs typeface="Arial" charset="0"/>
              </a:rPr>
              <a:t>stilldrey</a:t>
            </a:r>
            <a:endParaRPr lang="en-US" sz="1400" b="1" dirty="0">
              <a:solidFill>
                <a:srgbClr val="000000"/>
              </a:solidFill>
              <a:cs typeface="Arial" charset="0"/>
            </a:endParaRPr>
          </a:p>
        </p:txBody>
      </p:sp>
    </p:spTree>
    <p:extLst>
      <p:ext uri="{BB962C8B-B14F-4D97-AF65-F5344CB8AC3E}">
        <p14:creationId xmlns:p14="http://schemas.microsoft.com/office/powerpoint/2010/main" val="424050077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Lab">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5B8EEB-D399-4AF3-B7D1-E78E1898CC1F}"/>
              </a:ext>
            </a:extLst>
          </p:cNvPr>
          <p:cNvSpPr/>
          <p:nvPr userDrawn="1"/>
        </p:nvSpPr>
        <p:spPr>
          <a:xfrm>
            <a:off x="0" y="0"/>
            <a:ext cx="12192000" cy="1371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2" name="Title 1"/>
          <p:cNvSpPr>
            <a:spLocks noGrp="1"/>
          </p:cNvSpPr>
          <p:nvPr>
            <p:ph type="title" hasCustomPrompt="1"/>
          </p:nvPr>
        </p:nvSpPr>
        <p:spPr>
          <a:xfrm>
            <a:off x="1964311" y="2"/>
            <a:ext cx="10015485" cy="1231901"/>
          </a:xfrm>
        </p:spPr>
        <p:txBody>
          <a:bodyPr/>
          <a:lstStyle>
            <a:lvl1pPr>
              <a:defRPr sz="2400"/>
            </a:lvl1pPr>
          </a:lstStyle>
          <a:p>
            <a:r>
              <a:rPr lang="en-US" dirty="0"/>
              <a:t>Click to edit Lab title</a:t>
            </a:r>
          </a:p>
        </p:txBody>
      </p:sp>
      <p:sp>
        <p:nvSpPr>
          <p:cNvPr id="3" name="Content Placeholder 2"/>
          <p:cNvSpPr>
            <a:spLocks noGrp="1"/>
          </p:cNvSpPr>
          <p:nvPr>
            <p:ph idx="1" hasCustomPrompt="1"/>
          </p:nvPr>
        </p:nvSpPr>
        <p:spPr>
          <a:xfrm>
            <a:off x="201592" y="1371601"/>
            <a:ext cx="11778205" cy="4793789"/>
          </a:xfrm>
        </p:spPr>
        <p:txBody>
          <a:bodyPr>
            <a:normAutofit/>
          </a:bodyPr>
          <a:lstStyle>
            <a:lvl1pPr marL="514350" indent="-514350">
              <a:buFont typeface="+mj-lt"/>
              <a:buAutoNum type="arabicParenR"/>
              <a:defRPr sz="2700"/>
            </a:lvl1pPr>
            <a:lvl2pPr marL="342900" indent="0">
              <a:buFontTx/>
              <a:buNone/>
              <a:defRPr sz="2400"/>
            </a:lvl2pPr>
            <a:lvl3pPr marL="685800" indent="0">
              <a:buFontTx/>
              <a:buNone/>
              <a:defRPr sz="2100"/>
            </a:lvl3pPr>
            <a:lvl4pPr marL="1028700" indent="0">
              <a:buFontTx/>
              <a:buNone/>
              <a:defRPr sz="1800"/>
            </a:lvl4pPr>
            <a:lvl5pPr marL="1371600" indent="0">
              <a:buFontTx/>
              <a:buNone/>
              <a:defRPr sz="1800"/>
            </a:lvl5pPr>
          </a:lstStyle>
          <a:p>
            <a:pPr lvl="0"/>
            <a:r>
              <a:rPr lang="en-US" dirty="0"/>
              <a:t>Click to edit Master text styles</a:t>
            </a:r>
          </a:p>
          <a:p>
            <a:pPr lvl="1"/>
            <a:r>
              <a:rPr lang="en-US" dirty="0"/>
              <a:t>Second level </a:t>
            </a:r>
          </a:p>
          <a:p>
            <a:pPr lvl="1"/>
            <a:r>
              <a:rPr lang="en-US" dirty="0"/>
              <a:t>	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36E8BE26-ED1E-4BC3-AABB-33679E13D11C}"/>
              </a:ext>
            </a:extLst>
          </p:cNvPr>
          <p:cNvSpPr/>
          <p:nvPr userDrawn="1"/>
        </p:nvSpPr>
        <p:spPr>
          <a:xfrm>
            <a:off x="211266" y="117610"/>
            <a:ext cx="1314784" cy="715581"/>
          </a:xfrm>
          <a:prstGeom prst="rect">
            <a:avLst/>
          </a:prstGeom>
        </p:spPr>
        <p:txBody>
          <a:bodyPr wrap="none">
            <a:spAutoFit/>
          </a:bodyPr>
          <a:lstStyle/>
          <a:p>
            <a:pPr fontAlgn="base">
              <a:spcBef>
                <a:spcPct val="0"/>
              </a:spcBef>
              <a:spcAft>
                <a:spcPct val="0"/>
              </a:spcAft>
            </a:pPr>
            <a:r>
              <a:rPr lang="en-US" sz="4050" b="1" dirty="0">
                <a:solidFill>
                  <a:srgbClr val="00B0F0"/>
                </a:solidFill>
                <a:cs typeface="Arial" charset="0"/>
              </a:rPr>
              <a:t>LAB</a:t>
            </a:r>
          </a:p>
        </p:txBody>
      </p:sp>
      <p:sp>
        <p:nvSpPr>
          <p:cNvPr id="8" name="Text Placeholder 4">
            <a:extLst>
              <a:ext uri="{FF2B5EF4-FFF2-40B4-BE49-F238E27FC236}">
                <a16:creationId xmlns:a16="http://schemas.microsoft.com/office/drawing/2014/main" id="{5F53A04A-F1A4-47F1-8696-966F2AE336F7}"/>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33977326"/>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ontent &amp; 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592" y="0"/>
            <a:ext cx="11778205" cy="878350"/>
          </a:xfrm>
        </p:spPr>
        <p:txBody>
          <a:bodyPr/>
          <a:lstStyle>
            <a:lvl1pPr>
              <a:defRPr/>
            </a:lvl1pPr>
          </a:lstStyle>
          <a:p>
            <a:r>
              <a:rPr lang="en-US" dirty="0"/>
              <a:t>Content &amp; Code</a:t>
            </a:r>
          </a:p>
        </p:txBody>
      </p:sp>
      <p:sp>
        <p:nvSpPr>
          <p:cNvPr id="3" name="Content Placeholder 2"/>
          <p:cNvSpPr>
            <a:spLocks noGrp="1"/>
          </p:cNvSpPr>
          <p:nvPr>
            <p:ph idx="1"/>
          </p:nvPr>
        </p:nvSpPr>
        <p:spPr>
          <a:xfrm>
            <a:off x="201592" y="1231902"/>
            <a:ext cx="11778205" cy="2421204"/>
          </a:xfrm>
        </p:spPr>
        <p:txBody>
          <a:bodyPr>
            <a:normAutofit/>
          </a:bodyPr>
          <a:lstStyle>
            <a:lvl1pPr marL="0" indent="0">
              <a:buFont typeface="Arial" panose="020B0604020202020204" pitchFamily="34" charset="0"/>
              <a:buNone/>
              <a:defRPr sz="2100"/>
            </a:lvl1pPr>
            <a:lvl2pPr marL="342900" indent="0">
              <a:buFont typeface="Arial" panose="020B0604020202020204" pitchFamily="34" charset="0"/>
              <a:buNone/>
              <a:defRPr sz="1800"/>
            </a:lvl2pPr>
            <a:lvl3pPr marL="685800" indent="0">
              <a:buFont typeface="Arial" panose="020B0604020202020204" pitchFamily="34" charset="0"/>
              <a:buNone/>
              <a:defRPr sz="1500"/>
            </a:lvl3pPr>
            <a:lvl4pPr marL="1028700" indent="0">
              <a:buFont typeface="Arial" panose="020B0604020202020204" pitchFamily="34" charset="0"/>
              <a:buNone/>
              <a:defRPr sz="1350"/>
            </a:lvl4pPr>
            <a:lvl5pPr marL="1371600" indent="0">
              <a:buFont typeface="Arial" panose="020B0604020202020204" pitchFamily="34" charset="0"/>
              <a:buNone/>
              <a:defRPr sz="13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06833DA2-9089-4E59-9B9D-7F3A29DCE61C}"/>
              </a:ext>
            </a:extLst>
          </p:cNvPr>
          <p:cNvSpPr/>
          <p:nvPr userDrawn="1"/>
        </p:nvSpPr>
        <p:spPr bwMode="auto">
          <a:xfrm>
            <a:off x="45133" y="3653109"/>
            <a:ext cx="12027033" cy="3129417"/>
          </a:xfrm>
          <a:prstGeom prst="rect">
            <a:avLst/>
          </a:prstGeom>
          <a:solidFill>
            <a:schemeClr val="accent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pPr>
            <a:endParaRPr lang="en-US" sz="1471" b="1" dirty="0">
              <a:gradFill>
                <a:gsLst>
                  <a:gs pos="0">
                    <a:srgbClr val="FFFFFF"/>
                  </a:gs>
                  <a:gs pos="100000">
                    <a:srgbClr val="FFFFFF"/>
                  </a:gs>
                </a:gsLst>
                <a:lin ang="5400000" scaled="0"/>
              </a:gradFill>
            </a:endParaRPr>
          </a:p>
        </p:txBody>
      </p:sp>
      <p:sp>
        <p:nvSpPr>
          <p:cNvPr id="10" name="Content Placeholder 2">
            <a:extLst>
              <a:ext uri="{FF2B5EF4-FFF2-40B4-BE49-F238E27FC236}">
                <a16:creationId xmlns:a16="http://schemas.microsoft.com/office/drawing/2014/main" id="{A7A07890-C86B-4334-9F28-D4C01C01B9F8}"/>
              </a:ext>
            </a:extLst>
          </p:cNvPr>
          <p:cNvSpPr>
            <a:spLocks noGrp="1"/>
          </p:cNvSpPr>
          <p:nvPr>
            <p:ph idx="10" hasCustomPrompt="1"/>
          </p:nvPr>
        </p:nvSpPr>
        <p:spPr>
          <a:xfrm>
            <a:off x="201592" y="3795486"/>
            <a:ext cx="11778205" cy="2910114"/>
          </a:xfrm>
          <a:solidFill>
            <a:schemeClr val="bg1"/>
          </a:solidFill>
          <a:ln w="60325" cmpd="sng">
            <a:solidFill>
              <a:srgbClr val="0070C0"/>
            </a:solidFill>
          </a:ln>
        </p:spPr>
        <p:txBody>
          <a:bodyPr>
            <a:normAutofit/>
          </a:bodyPr>
          <a:lstStyle>
            <a:lvl1pPr marL="0" indent="0" defTabSz="0">
              <a:buFont typeface="Arial" panose="020B0604020202020204" pitchFamily="34" charset="0"/>
              <a:buNone/>
              <a:defRPr sz="1200">
                <a:latin typeface="Courier New" panose="02070309020205020404" pitchFamily="49" charset="0"/>
                <a:cs typeface="Courier New" panose="02070309020205020404" pitchFamily="49" charset="0"/>
              </a:defRPr>
            </a:lvl1pPr>
            <a:lvl2pPr marL="342900" indent="0" defTabSz="0">
              <a:buFont typeface="Arial" panose="020B0604020202020204" pitchFamily="34" charset="0"/>
              <a:buNone/>
              <a:defRPr sz="1200">
                <a:latin typeface="Courier New" panose="02070309020205020404" pitchFamily="49" charset="0"/>
                <a:cs typeface="Courier New" panose="02070309020205020404" pitchFamily="49" charset="0"/>
              </a:defRPr>
            </a:lvl2pPr>
            <a:lvl3pPr marL="685800" indent="0" defTabSz="0">
              <a:buFont typeface="Arial" panose="020B0604020202020204" pitchFamily="34" charset="0"/>
              <a:buNone/>
              <a:defRPr sz="1200">
                <a:latin typeface="Courier New" panose="02070309020205020404" pitchFamily="49" charset="0"/>
                <a:cs typeface="Courier New" panose="02070309020205020404" pitchFamily="49" charset="0"/>
              </a:defRPr>
            </a:lvl3pPr>
            <a:lvl4pPr marL="1028700" indent="0" defTabSz="0">
              <a:buFont typeface="Arial" panose="020B0604020202020204" pitchFamily="34" charset="0"/>
              <a:buNone/>
              <a:defRPr sz="1200">
                <a:latin typeface="Courier New" panose="02070309020205020404" pitchFamily="49" charset="0"/>
                <a:cs typeface="Courier New" panose="02070309020205020404" pitchFamily="49" charset="0"/>
              </a:defRPr>
            </a:lvl4pPr>
            <a:lvl5pPr marL="1371600" indent="0" defTabSz="0">
              <a:buFont typeface="Arial" panose="020B0604020202020204" pitchFamily="34" charset="0"/>
              <a:buNone/>
              <a:defRPr sz="1200">
                <a:latin typeface="Courier New" panose="02070309020205020404" pitchFamily="49" charset="0"/>
                <a:cs typeface="Courier New" panose="02070309020205020404" pitchFamily="49" charset="0"/>
              </a:defRPr>
            </a:lvl5pPr>
          </a:lstStyle>
          <a:p>
            <a:pPr lvl="0"/>
            <a:r>
              <a:rPr lang="en-US" dirty="0"/>
              <a:t>Click to Edit/Paste/Insert Code or Paste/Insert Screenshot</a:t>
            </a:r>
          </a:p>
          <a:p>
            <a:pPr lvl="1"/>
            <a:r>
              <a:rPr lang="en-US" dirty="0"/>
              <a:t>	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70126548"/>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3216E-3091-410D-83D4-F3B694551529}"/>
              </a:ext>
            </a:extLst>
          </p:cNvPr>
          <p:cNvSpPr>
            <a:spLocks noGrp="1"/>
          </p:cNvSpPr>
          <p:nvPr>
            <p:ph type="title" hasCustomPrompt="1"/>
          </p:nvPr>
        </p:nvSpPr>
        <p:spPr/>
        <p:txBody>
          <a:bodyPr/>
          <a:lstStyle>
            <a:lvl1pPr>
              <a:defRPr/>
            </a:lvl1pPr>
          </a:lstStyle>
          <a:p>
            <a:r>
              <a:rPr lang="en-US" dirty="0"/>
              <a:t>Click to edit Code Title</a:t>
            </a:r>
          </a:p>
        </p:txBody>
      </p:sp>
      <p:sp>
        <p:nvSpPr>
          <p:cNvPr id="4" name="Text Placeholder 3">
            <a:extLst>
              <a:ext uri="{FF2B5EF4-FFF2-40B4-BE49-F238E27FC236}">
                <a16:creationId xmlns:a16="http://schemas.microsoft.com/office/drawing/2014/main" id="{8AA8E3D7-116C-400A-AC64-F86759F16B62}"/>
              </a:ext>
            </a:extLst>
          </p:cNvPr>
          <p:cNvSpPr>
            <a:spLocks noGrp="1"/>
          </p:cNvSpPr>
          <p:nvPr>
            <p:ph type="body" sz="quarter" idx="10" hasCustomPrompt="1"/>
          </p:nvPr>
        </p:nvSpPr>
        <p:spPr>
          <a:xfrm>
            <a:off x="124408" y="1055078"/>
            <a:ext cx="11905861" cy="5616311"/>
          </a:xfrm>
        </p:spPr>
        <p:txBody>
          <a:bodyPr/>
          <a:lstStyle>
            <a:lvl1pPr marL="0" indent="0">
              <a:buNone/>
              <a:defRPr sz="2400">
                <a:latin typeface="Consolas" panose="020B0609020204030204" pitchFamily="49" charset="0"/>
              </a:defRPr>
            </a:lvl1pPr>
            <a:lvl2pPr marL="288925" indent="0">
              <a:buNone/>
              <a:defRPr sz="2000">
                <a:latin typeface="Consolas" panose="020B0609020204030204" pitchFamily="49" charset="0"/>
              </a:defRPr>
            </a:lvl2pPr>
            <a:lvl3pPr marL="681037" indent="0">
              <a:buNone/>
              <a:defRPr sz="1800">
                <a:latin typeface="Consolas" panose="020B0609020204030204" pitchFamily="49" charset="0"/>
              </a:defRPr>
            </a:lvl3pPr>
            <a:lvl4pPr marL="1089025" indent="0">
              <a:buNone/>
              <a:defRPr sz="1600">
                <a:latin typeface="Consolas" panose="020B0609020204030204" pitchFamily="49" charset="0"/>
              </a:defRPr>
            </a:lvl4pPr>
            <a:lvl5pPr marL="1376363" indent="0">
              <a:buNone/>
              <a:defRPr sz="1600">
                <a:latin typeface="Consolas" panose="020B0609020204030204" pitchFamily="49" charset="0"/>
              </a:defRPr>
            </a:lvl5pPr>
          </a:lstStyle>
          <a:p>
            <a:pPr lvl="0"/>
            <a:r>
              <a:rPr lang="en-US" dirty="0"/>
              <a:t>Edit Code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047820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9"/>
            <a:ext cx="11653523" cy="4801075"/>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8"/>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hasCustomPrompt="1"/>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Title</a:t>
            </a:r>
          </a:p>
        </p:txBody>
      </p:sp>
    </p:spTree>
    <p:extLst>
      <p:ext uri="{BB962C8B-B14F-4D97-AF65-F5344CB8AC3E}">
        <p14:creationId xmlns:p14="http://schemas.microsoft.com/office/powerpoint/2010/main" val="18162622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teps">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CF24501-8757-48AA-B9DD-ED5BECE78DDC}"/>
              </a:ext>
            </a:extLst>
          </p:cNvPr>
          <p:cNvSpPr txBox="1"/>
          <p:nvPr userDrawn="1"/>
        </p:nvSpPr>
        <p:spPr>
          <a:xfrm>
            <a:off x="226542" y="2054745"/>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fontAlgn="base">
              <a:spcBef>
                <a:spcPct val="0"/>
              </a:spcBef>
              <a:spcAft>
                <a:spcPct val="0"/>
              </a:spcAft>
              <a:defRPr/>
            </a:pPr>
            <a:r>
              <a:rPr lang="en-US" sz="1050" b="1" dirty="0">
                <a:solidFill>
                  <a:srgbClr val="000000">
                    <a:lumMod val="95000"/>
                    <a:lumOff val="5000"/>
                  </a:srgbClr>
                </a:solidFill>
                <a:latin typeface="Segoe UI Light"/>
                <a:cs typeface="Arial" charset="0"/>
              </a:rPr>
              <a:t>Observations</a:t>
            </a:r>
          </a:p>
        </p:txBody>
      </p:sp>
      <p:sp>
        <p:nvSpPr>
          <p:cNvPr id="2" name="Title 1"/>
          <p:cNvSpPr>
            <a:spLocks noGrp="1"/>
          </p:cNvSpPr>
          <p:nvPr>
            <p:ph type="title" hasCustomPrompt="1"/>
          </p:nvPr>
        </p:nvSpPr>
        <p:spPr/>
        <p:txBody>
          <a:bodyPr/>
          <a:lstStyle>
            <a:lvl1pPr>
              <a:defRPr/>
            </a:lvl1pPr>
          </a:lstStyle>
          <a:p>
            <a:r>
              <a:rPr lang="en-US" dirty="0"/>
              <a:t>Click to edit Steps Title</a:t>
            </a:r>
          </a:p>
        </p:txBody>
      </p:sp>
      <p:graphicFrame>
        <p:nvGraphicFramePr>
          <p:cNvPr id="3" name="Table 2">
            <a:extLst>
              <a:ext uri="{FF2B5EF4-FFF2-40B4-BE49-F238E27FC236}">
                <a16:creationId xmlns:a16="http://schemas.microsoft.com/office/drawing/2014/main" id="{0DA8EFC8-B6A4-4A4B-9EDA-91002B4DFD8C}"/>
              </a:ext>
            </a:extLst>
          </p:cNvPr>
          <p:cNvGraphicFramePr>
            <a:graphicFrameLocks noGrp="1"/>
          </p:cNvGraphicFramePr>
          <p:nvPr userDrawn="1">
            <p:extLst/>
          </p:nvPr>
        </p:nvGraphicFramePr>
        <p:xfrm>
          <a:off x="237068" y="987548"/>
          <a:ext cx="11732441" cy="915686"/>
        </p:xfrm>
        <a:graphic>
          <a:graphicData uri="http://schemas.openxmlformats.org/drawingml/2006/table">
            <a:tbl>
              <a:tblPr firstRow="1" bandRow="1">
                <a:tableStyleId>{5C22544A-7EE6-4342-B048-85BDC9FD1C3A}</a:tableStyleId>
              </a:tblPr>
              <a:tblGrid>
                <a:gridCol w="330339">
                  <a:extLst>
                    <a:ext uri="{9D8B030D-6E8A-4147-A177-3AD203B41FA5}">
                      <a16:colId xmlns:a16="http://schemas.microsoft.com/office/drawing/2014/main" val="612254498"/>
                    </a:ext>
                  </a:extLst>
                </a:gridCol>
                <a:gridCol w="3595073">
                  <a:extLst>
                    <a:ext uri="{9D8B030D-6E8A-4147-A177-3AD203B41FA5}">
                      <a16:colId xmlns:a16="http://schemas.microsoft.com/office/drawing/2014/main" val="1261049811"/>
                    </a:ext>
                  </a:extLst>
                </a:gridCol>
                <a:gridCol w="321409">
                  <a:extLst>
                    <a:ext uri="{9D8B030D-6E8A-4147-A177-3AD203B41FA5}">
                      <a16:colId xmlns:a16="http://schemas.microsoft.com/office/drawing/2014/main" val="2638922956"/>
                    </a:ext>
                  </a:extLst>
                </a:gridCol>
                <a:gridCol w="3595073">
                  <a:extLst>
                    <a:ext uri="{9D8B030D-6E8A-4147-A177-3AD203B41FA5}">
                      <a16:colId xmlns:a16="http://schemas.microsoft.com/office/drawing/2014/main" val="1530065899"/>
                    </a:ext>
                  </a:extLst>
                </a:gridCol>
                <a:gridCol w="295473">
                  <a:extLst>
                    <a:ext uri="{9D8B030D-6E8A-4147-A177-3AD203B41FA5}">
                      <a16:colId xmlns:a16="http://schemas.microsoft.com/office/drawing/2014/main" val="1628348927"/>
                    </a:ext>
                  </a:extLst>
                </a:gridCol>
                <a:gridCol w="3595073">
                  <a:extLst>
                    <a:ext uri="{9D8B030D-6E8A-4147-A177-3AD203B41FA5}">
                      <a16:colId xmlns:a16="http://schemas.microsoft.com/office/drawing/2014/main" val="3564049150"/>
                    </a:ext>
                  </a:extLst>
                </a:gridCol>
              </a:tblGrid>
              <a:tr h="915686">
                <a:tc>
                  <a:txBody>
                    <a:bodyPr/>
                    <a:lstStyle/>
                    <a:p>
                      <a:pPr algn="ctr"/>
                      <a:r>
                        <a:rPr lang="en-US" sz="1800" dirty="0">
                          <a:solidFill>
                            <a:schemeClr val="bg1"/>
                          </a:solidFill>
                        </a:rPr>
                        <a:t>1</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indent="0" algn="l">
                        <a:buFont typeface="Arial" panose="020B0604020202020204" pitchFamily="34" charset="0"/>
                        <a:buNone/>
                      </a:pPr>
                      <a:endParaRPr lang="en-US" sz="1200" b="0" dirty="0">
                        <a:solidFill>
                          <a:schemeClr val="tx1"/>
                        </a:solidFill>
                        <a:latin typeface="Segoe UI" panose="020B0502040204020203" pitchFamily="34" charset="0"/>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2</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3</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296024"/>
                  </a:ext>
                </a:extLst>
              </a:tr>
            </a:tbl>
          </a:graphicData>
        </a:graphic>
      </p:graphicFrame>
      <p:sp>
        <p:nvSpPr>
          <p:cNvPr id="7" name="TextBox 6">
            <a:extLst>
              <a:ext uri="{FF2B5EF4-FFF2-40B4-BE49-F238E27FC236}">
                <a16:creationId xmlns:a16="http://schemas.microsoft.com/office/drawing/2014/main" id="{92028F83-BC57-46B6-AE4F-F363D917BFB5}"/>
              </a:ext>
            </a:extLst>
          </p:cNvPr>
          <p:cNvSpPr txBox="1"/>
          <p:nvPr userDrawn="1"/>
        </p:nvSpPr>
        <p:spPr>
          <a:xfrm>
            <a:off x="6226435" y="2026752"/>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fontAlgn="base">
              <a:spcBef>
                <a:spcPct val="0"/>
              </a:spcBef>
              <a:spcAft>
                <a:spcPct val="0"/>
              </a:spcAft>
              <a:defRPr/>
            </a:pPr>
            <a:r>
              <a:rPr lang="en-US" sz="1050" b="1" dirty="0">
                <a:solidFill>
                  <a:srgbClr val="000000">
                    <a:lumMod val="95000"/>
                    <a:lumOff val="5000"/>
                  </a:srgbClr>
                </a:solidFill>
                <a:latin typeface="Segoe UI Light"/>
                <a:cs typeface="Arial" charset="0"/>
              </a:rPr>
              <a:t>Results</a:t>
            </a:r>
          </a:p>
        </p:txBody>
      </p:sp>
      <p:sp>
        <p:nvSpPr>
          <p:cNvPr id="8" name="TextBox 7">
            <a:extLst>
              <a:ext uri="{FF2B5EF4-FFF2-40B4-BE49-F238E27FC236}">
                <a16:creationId xmlns:a16="http://schemas.microsoft.com/office/drawing/2014/main" id="{1B2D9789-D165-4BDB-A460-2343E7F13D54}"/>
              </a:ext>
            </a:extLst>
          </p:cNvPr>
          <p:cNvSpPr txBox="1"/>
          <p:nvPr userDrawn="1"/>
        </p:nvSpPr>
        <p:spPr>
          <a:xfrm>
            <a:off x="226541" y="5243163"/>
            <a:ext cx="2087136"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fontAlgn="base">
              <a:spcBef>
                <a:spcPct val="0"/>
              </a:spcBef>
              <a:spcAft>
                <a:spcPct val="0"/>
              </a:spcAft>
              <a:defRPr/>
            </a:pPr>
            <a:r>
              <a:rPr lang="en-US" sz="1050" b="1" dirty="0">
                <a:solidFill>
                  <a:srgbClr val="000000">
                    <a:lumMod val="95000"/>
                    <a:lumOff val="5000"/>
                  </a:srgbClr>
                </a:solidFill>
                <a:latin typeface="Segoe UI Light"/>
                <a:cs typeface="Arial" charset="0"/>
              </a:rPr>
              <a:t>Resources</a:t>
            </a:r>
          </a:p>
        </p:txBody>
      </p:sp>
      <p:sp>
        <p:nvSpPr>
          <p:cNvPr id="10" name="TextBox 9">
            <a:extLst>
              <a:ext uri="{FF2B5EF4-FFF2-40B4-BE49-F238E27FC236}">
                <a16:creationId xmlns:a16="http://schemas.microsoft.com/office/drawing/2014/main" id="{2A40F325-ADB0-41C7-9EF7-7E36EF2381D6}"/>
              </a:ext>
            </a:extLst>
          </p:cNvPr>
          <p:cNvSpPr txBox="1"/>
          <p:nvPr userDrawn="1"/>
        </p:nvSpPr>
        <p:spPr>
          <a:xfrm>
            <a:off x="226539" y="794128"/>
            <a:ext cx="2090992"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fontAlgn="base">
              <a:spcBef>
                <a:spcPct val="0"/>
              </a:spcBef>
              <a:spcAft>
                <a:spcPct val="0"/>
              </a:spcAft>
              <a:defRPr/>
            </a:pPr>
            <a:r>
              <a:rPr lang="en-US" sz="1050" b="1" dirty="0">
                <a:solidFill>
                  <a:srgbClr val="000000">
                    <a:lumMod val="95000"/>
                    <a:lumOff val="5000"/>
                  </a:srgbClr>
                </a:solidFill>
                <a:latin typeface="Segoe UI Light"/>
                <a:cs typeface="Arial" charset="0"/>
              </a:rPr>
              <a:t>Steps</a:t>
            </a:r>
          </a:p>
        </p:txBody>
      </p:sp>
      <p:sp>
        <p:nvSpPr>
          <p:cNvPr id="19" name="Text Placeholder 18">
            <a:extLst>
              <a:ext uri="{FF2B5EF4-FFF2-40B4-BE49-F238E27FC236}">
                <a16:creationId xmlns:a16="http://schemas.microsoft.com/office/drawing/2014/main" id="{97DBA5D9-8C6D-43D4-A24D-D27248395183}"/>
              </a:ext>
            </a:extLst>
          </p:cNvPr>
          <p:cNvSpPr>
            <a:spLocks noGrp="1"/>
          </p:cNvSpPr>
          <p:nvPr>
            <p:ph type="body" sz="quarter" idx="12" hasCustomPrompt="1"/>
          </p:nvPr>
        </p:nvSpPr>
        <p:spPr>
          <a:xfrm>
            <a:off x="613833" y="1035632"/>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1</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18">
            <a:extLst>
              <a:ext uri="{FF2B5EF4-FFF2-40B4-BE49-F238E27FC236}">
                <a16:creationId xmlns:a16="http://schemas.microsoft.com/office/drawing/2014/main" id="{35DE67FC-9970-40AE-86CC-CDE63AD436CF}"/>
              </a:ext>
            </a:extLst>
          </p:cNvPr>
          <p:cNvSpPr>
            <a:spLocks noGrp="1"/>
          </p:cNvSpPr>
          <p:nvPr>
            <p:ph type="body" sz="quarter" idx="13" hasCustomPrompt="1"/>
          </p:nvPr>
        </p:nvSpPr>
        <p:spPr>
          <a:xfrm>
            <a:off x="4540968" y="1016750"/>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2</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8">
            <a:extLst>
              <a:ext uri="{FF2B5EF4-FFF2-40B4-BE49-F238E27FC236}">
                <a16:creationId xmlns:a16="http://schemas.microsoft.com/office/drawing/2014/main" id="{5DA0B143-17CC-4340-B000-4AB93B418219}"/>
              </a:ext>
            </a:extLst>
          </p:cNvPr>
          <p:cNvSpPr>
            <a:spLocks noGrp="1"/>
          </p:cNvSpPr>
          <p:nvPr>
            <p:ph type="body" sz="quarter" idx="14" hasCustomPrompt="1"/>
          </p:nvPr>
        </p:nvSpPr>
        <p:spPr>
          <a:xfrm>
            <a:off x="8468103" y="1031847"/>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3</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8">
            <a:extLst>
              <a:ext uri="{FF2B5EF4-FFF2-40B4-BE49-F238E27FC236}">
                <a16:creationId xmlns:a16="http://schemas.microsoft.com/office/drawing/2014/main" id="{D3A2EF9D-8503-44C9-8C8A-AD3AB6E8B9E7}"/>
              </a:ext>
            </a:extLst>
          </p:cNvPr>
          <p:cNvSpPr>
            <a:spLocks noGrp="1"/>
          </p:cNvSpPr>
          <p:nvPr>
            <p:ph type="body" sz="quarter" idx="17" hasCustomPrompt="1"/>
          </p:nvPr>
        </p:nvSpPr>
        <p:spPr>
          <a:xfrm>
            <a:off x="249593" y="5514818"/>
            <a:ext cx="11732441" cy="1065841"/>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Resources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8">
            <a:extLst>
              <a:ext uri="{FF2B5EF4-FFF2-40B4-BE49-F238E27FC236}">
                <a16:creationId xmlns:a16="http://schemas.microsoft.com/office/drawing/2014/main" id="{15DBFA86-3281-48C1-B37A-60EAF36BD25D}"/>
              </a:ext>
            </a:extLst>
          </p:cNvPr>
          <p:cNvSpPr>
            <a:spLocks noGrp="1"/>
          </p:cNvSpPr>
          <p:nvPr>
            <p:ph type="body" sz="quarter" idx="16" hasCustomPrompt="1"/>
          </p:nvPr>
        </p:nvSpPr>
        <p:spPr>
          <a:xfrm>
            <a:off x="6237759" y="2265437"/>
            <a:ext cx="5727700" cy="2862989"/>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Results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18">
            <a:extLst>
              <a:ext uri="{FF2B5EF4-FFF2-40B4-BE49-F238E27FC236}">
                <a16:creationId xmlns:a16="http://schemas.microsoft.com/office/drawing/2014/main" id="{2BFCEE7C-1B60-4DD2-A577-07AE5CD0142E}"/>
              </a:ext>
            </a:extLst>
          </p:cNvPr>
          <p:cNvSpPr>
            <a:spLocks noGrp="1"/>
          </p:cNvSpPr>
          <p:nvPr>
            <p:ph type="body" sz="quarter" idx="15" hasCustomPrompt="1"/>
          </p:nvPr>
        </p:nvSpPr>
        <p:spPr>
          <a:xfrm>
            <a:off x="237067" y="2301875"/>
            <a:ext cx="5684763" cy="2826552"/>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Observations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Arrow: Down 10">
            <a:extLst>
              <a:ext uri="{FF2B5EF4-FFF2-40B4-BE49-F238E27FC236}">
                <a16:creationId xmlns:a16="http://schemas.microsoft.com/office/drawing/2014/main" id="{F67E61E6-AA38-485B-AE09-CD08BBD8FABF}"/>
              </a:ext>
            </a:extLst>
          </p:cNvPr>
          <p:cNvSpPr/>
          <p:nvPr userDrawn="1"/>
        </p:nvSpPr>
        <p:spPr bwMode="auto">
          <a:xfrm rot="16200000">
            <a:off x="3981248" y="338329"/>
            <a:ext cx="470385" cy="3805519"/>
          </a:xfrm>
          <a:prstGeom prst="downArrow">
            <a:avLst>
              <a:gd name="adj1" fmla="val 31468"/>
              <a:gd name="adj2" fmla="val 37425"/>
            </a:avLst>
          </a:prstGeom>
          <a:gradFill flip="none" rotWithShape="1">
            <a:gsLst>
              <a:gs pos="0">
                <a:srgbClr val="0078D7">
                  <a:lumMod val="0"/>
                  <a:lumOff val="100000"/>
                  <a:alpha val="0"/>
                </a:srgbClr>
              </a:gs>
              <a:gs pos="100000">
                <a:srgbClr val="0078D7">
                  <a:lumMod val="45000"/>
                  <a:lumOff val="55000"/>
                </a:srgbClr>
              </a:gs>
              <a:gs pos="100000">
                <a:schemeClr val="accent6"/>
              </a:gs>
            </a:gsLst>
            <a:lin ang="5400000" scaled="1"/>
            <a:tileRect/>
          </a:gradFill>
          <a:ln>
            <a:noFill/>
          </a:ln>
          <a:effectLst/>
        </p:spPr>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algn="ctr" defTabSz="699220" fontAlgn="base">
              <a:lnSpc>
                <a:spcPct val="90000"/>
              </a:lnSpc>
              <a:spcBef>
                <a:spcPct val="0"/>
              </a:spcBef>
              <a:spcAft>
                <a:spcPct val="0"/>
              </a:spcAft>
              <a:defRPr/>
            </a:pPr>
            <a:endParaRPr lang="en-US" sz="1800" b="1"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733056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Text Placeholder 4">
            <a:extLst>
              <a:ext uri="{FF2B5EF4-FFF2-40B4-BE49-F238E27FC236}">
                <a16:creationId xmlns:a16="http://schemas.microsoft.com/office/drawing/2014/main" id="{24211B1E-98C0-42A2-80F7-77814EB2808C}"/>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954921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2 Gray">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99115">
                      <a:schemeClr val="tx1"/>
                    </a:gs>
                    <a:gs pos="87611">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06972"/>
          </a:xfrm>
        </p:spPr>
        <p:txBody>
          <a:bodyPr/>
          <a:lstStyle>
            <a:lvl1pPr marL="0" indent="0">
              <a:buNone/>
              <a:defRPr sz="2353">
                <a:gradFill>
                  <a:gsLst>
                    <a:gs pos="14159">
                      <a:schemeClr val="tx1"/>
                    </a:gs>
                    <a:gs pos="31000">
                      <a:schemeClr val="tx1"/>
                    </a:gs>
                  </a:gsLst>
                  <a:lin ang="5400000" scaled="0"/>
                </a:gradFill>
                <a:latin typeface="+mn-lt"/>
              </a:defRPr>
            </a:lvl1pPr>
            <a:lvl2pPr>
              <a:defRPr sz="2353">
                <a:gradFill>
                  <a:gsLst>
                    <a:gs pos="5224">
                      <a:srgbClr val="FFFFFF"/>
                    </a:gs>
                    <a:gs pos="31000">
                      <a:srgbClr val="FFFFFF"/>
                    </a:gs>
                  </a:gsLst>
                  <a:lin ang="5400000" scaled="0"/>
                </a:gradFill>
              </a:defRPr>
            </a:lvl2pPr>
            <a:lvl3pPr>
              <a:defRPr sz="2353">
                <a:gradFill>
                  <a:gsLst>
                    <a:gs pos="5224">
                      <a:srgbClr val="FFFFFF"/>
                    </a:gs>
                    <a:gs pos="31000">
                      <a:srgbClr val="FFFFFF"/>
                    </a:gs>
                  </a:gsLst>
                  <a:lin ang="5400000" scaled="0"/>
                </a:gradFill>
              </a:defRPr>
            </a:lvl3pPr>
            <a:lvl4pPr>
              <a:defRPr sz="2353">
                <a:gradFill>
                  <a:gsLst>
                    <a:gs pos="5224">
                      <a:srgbClr val="FFFFFF"/>
                    </a:gs>
                    <a:gs pos="31000">
                      <a:srgbClr val="FFFFFF"/>
                    </a:gs>
                  </a:gsLst>
                  <a:lin ang="5400000" scaled="0"/>
                </a:gradFill>
              </a:defRPr>
            </a:lvl4pPr>
            <a:lvl5pPr>
              <a:defRPr sz="2353">
                <a:gradFill>
                  <a:gsLst>
                    <a:gs pos="5224">
                      <a:srgbClr val="FFFFFF"/>
                    </a:gs>
                    <a:gs pos="31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1758373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11718" y="1018564"/>
            <a:ext cx="5065183"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80101" y="1018564"/>
            <a:ext cx="5067300"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FADCA2-DA60-489B-A501-CF188B651DD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4540690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123" y="0"/>
            <a:ext cx="11418277" cy="80772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086704"/>
            <a:ext cx="5386917"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1726466"/>
            <a:ext cx="5386917"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086704"/>
            <a:ext cx="5389033"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1726466"/>
            <a:ext cx="5389033"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a:extLst>
              <a:ext uri="{FF2B5EF4-FFF2-40B4-BE49-F238E27FC236}">
                <a16:creationId xmlns:a16="http://schemas.microsoft.com/office/drawing/2014/main" id="{D037460C-05C3-42DE-B703-45DCB074BAFD}"/>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575073213"/>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8C7EC5AE-0525-48F7-B435-5B965341506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74938831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AF9706F-69F9-4C5B-878A-257B9A487E19}"/>
              </a:ext>
            </a:extLst>
          </p:cNvPr>
          <p:cNvSpPr/>
          <p:nvPr userDrawn="1"/>
        </p:nvSpPr>
        <p:spPr bwMode="auto">
          <a:xfrm>
            <a:off x="4728307" y="0"/>
            <a:ext cx="7463692" cy="1424354"/>
          </a:xfrm>
          <a:prstGeom prst="rect">
            <a:avLst/>
          </a:prstGeom>
          <a:solidFill>
            <a:schemeClr val="bg1"/>
          </a:solidFill>
          <a:ln w="9525" cap="flat" cmpd="sng" algn="ctr">
            <a:noFill/>
            <a:prstDash val="solid"/>
            <a:round/>
            <a:headEnd type="none" w="med" len="med"/>
            <a:tailEnd type="none" w="med" len="med"/>
          </a:ln>
          <a:effectLst/>
        </p:spPr>
        <p:txBody>
          <a:bodyPr vert="horz" wrap="square" lIns="182880" tIns="45720" rIns="182880" bIns="45720" numCol="1" rtlCol="0" anchor="ctr" anchorCtr="0" compatLnSpc="1">
            <a:prstTxWarp prst="textNoShape">
              <a:avLst/>
            </a:prstTxWarp>
          </a:bodyPr>
          <a:lstStyle/>
          <a:p>
            <a:pPr algn="ctr" eaLnBrk="0" fontAlgn="base" hangingPunct="0">
              <a:spcBef>
                <a:spcPct val="0"/>
              </a:spcBef>
              <a:spcAft>
                <a:spcPct val="0"/>
              </a:spcAft>
            </a:pPr>
            <a:endParaRPr lang="en-US" sz="1800" b="1">
              <a:solidFill>
                <a:srgbClr val="000000"/>
              </a:solidFill>
              <a:cs typeface="Arial" charset="0"/>
            </a:endParaRPr>
          </a:p>
        </p:txBody>
      </p:sp>
      <p:sp>
        <p:nvSpPr>
          <p:cNvPr id="6" name="Rectangle 5">
            <a:extLst>
              <a:ext uri="{FF2B5EF4-FFF2-40B4-BE49-F238E27FC236}">
                <a16:creationId xmlns:a16="http://schemas.microsoft.com/office/drawing/2014/main" id="{D4E7A39D-4325-4D40-AA41-B4787F9B32F3}"/>
              </a:ext>
            </a:extLst>
          </p:cNvPr>
          <p:cNvSpPr/>
          <p:nvPr userDrawn="1"/>
        </p:nvSpPr>
        <p:spPr bwMode="auto">
          <a:xfrm>
            <a:off x="0" y="0"/>
            <a:ext cx="4712677" cy="1424354"/>
          </a:xfrm>
          <a:prstGeom prst="rect">
            <a:avLst/>
          </a:prstGeom>
          <a:solidFill>
            <a:srgbClr val="0070C0"/>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algn="ctr" eaLnBrk="0" fontAlgn="base" hangingPunct="0">
              <a:spcBef>
                <a:spcPct val="0"/>
              </a:spcBef>
              <a:spcAft>
                <a:spcPct val="0"/>
              </a:spcAft>
            </a:pPr>
            <a:endParaRPr lang="en-US" sz="1800" b="1">
              <a:solidFill>
                <a:srgbClr val="000000"/>
              </a:solidFill>
              <a:cs typeface="Arial" charset="0"/>
            </a:endParaRPr>
          </a:p>
        </p:txBody>
      </p:sp>
      <p:sp>
        <p:nvSpPr>
          <p:cNvPr id="2" name="Title 1"/>
          <p:cNvSpPr>
            <a:spLocks noGrp="1"/>
          </p:cNvSpPr>
          <p:nvPr>
            <p:ph type="title"/>
          </p:nvPr>
        </p:nvSpPr>
        <p:spPr>
          <a:xfrm>
            <a:off x="328248" y="273050"/>
            <a:ext cx="4292437" cy="1162050"/>
          </a:xfrm>
        </p:spPr>
        <p:txBody>
          <a:bodyPr anchor="t"/>
          <a:lstStyle>
            <a:lvl1pPr algn="l">
              <a:defRPr sz="2000" b="0"/>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solidFill>
                  <a:schemeClr val="tx1"/>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351693" y="1435101"/>
            <a:ext cx="426899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5" name="Text Placeholder 4">
            <a:extLst>
              <a:ext uri="{FF2B5EF4-FFF2-40B4-BE49-F238E27FC236}">
                <a16:creationId xmlns:a16="http://schemas.microsoft.com/office/drawing/2014/main" id="{90A4200F-D9E6-4624-905A-FC78FABE78C8}"/>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827056788"/>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1116623"/>
            <a:ext cx="7315200" cy="3610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a:extLst>
              <a:ext uri="{FF2B5EF4-FFF2-40B4-BE49-F238E27FC236}">
                <a16:creationId xmlns:a16="http://schemas.microsoft.com/office/drawing/2014/main" id="{7064F4CD-50E4-4810-A21F-C7BB8E8F2CF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3608945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63844377"/>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88351" y="1002321"/>
            <a:ext cx="2590800" cy="5378450"/>
          </a:xfrm>
        </p:spPr>
        <p:txBody>
          <a:bodyPr vert="eaVert"/>
          <a:lstStyle>
            <a:lvl1pPr>
              <a:defRPr>
                <a:solidFill>
                  <a:schemeClr val="tx1"/>
                </a:solidFill>
              </a:defRPr>
            </a:lvl1pPr>
          </a:lstStyle>
          <a:p>
            <a:r>
              <a:rPr lang="en-US" dirty="0"/>
              <a:t>Click to edit Master title style</a:t>
            </a:r>
          </a:p>
        </p:txBody>
      </p:sp>
      <p:sp>
        <p:nvSpPr>
          <p:cNvPr id="3" name="Vertical Text Placeholder 2"/>
          <p:cNvSpPr>
            <a:spLocks noGrp="1"/>
          </p:cNvSpPr>
          <p:nvPr>
            <p:ph type="body" orient="vert" idx="1"/>
          </p:nvPr>
        </p:nvSpPr>
        <p:spPr>
          <a:xfrm>
            <a:off x="611718" y="1002321"/>
            <a:ext cx="7573433" cy="5378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63332974"/>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fontAlgn="base">
              <a:spcBef>
                <a:spcPct val="0"/>
              </a:spcBef>
              <a:spcAft>
                <a:spcPct val="0"/>
              </a:spcAft>
            </a:pPr>
            <a:fld id="{368406B1-5395-4EAD-BD16-C032EA563FF8}" type="datetimeFigureOut">
              <a:rPr lang="en-US" b="1">
                <a:solidFill>
                  <a:srgbClr val="000000"/>
                </a:solidFill>
                <a:cs typeface="Arial" charset="0"/>
              </a:rPr>
              <a:pPr fontAlgn="base">
                <a:spcBef>
                  <a:spcPct val="0"/>
                </a:spcBef>
                <a:spcAft>
                  <a:spcPct val="0"/>
                </a:spcAft>
              </a:pPr>
              <a:t>7/19/2018</a:t>
            </a:fld>
            <a:endParaRPr lang="en-US" b="1" dirty="0">
              <a:solidFill>
                <a:srgbClr val="000000"/>
              </a:solidFill>
              <a:cs typeface="Arial" charset="0"/>
            </a:endParaRPr>
          </a:p>
        </p:txBody>
      </p:sp>
      <p:sp>
        <p:nvSpPr>
          <p:cNvPr id="5" name="Footer Placeholder 4"/>
          <p:cNvSpPr>
            <a:spLocks noGrp="1"/>
          </p:cNvSpPr>
          <p:nvPr>
            <p:ph type="ftr" sz="quarter" idx="11"/>
          </p:nvPr>
        </p:nvSpPr>
        <p:spPr/>
        <p:txBody>
          <a:bodyPr/>
          <a:lstStyle/>
          <a:p>
            <a:pPr fontAlgn="base">
              <a:spcBef>
                <a:spcPct val="0"/>
              </a:spcBef>
              <a:spcAft>
                <a:spcPct val="0"/>
              </a:spcAft>
            </a:pPr>
            <a:endParaRPr lang="en-US" b="1" dirty="0">
              <a:solidFill>
                <a:srgbClr val="000000"/>
              </a:solidFill>
              <a:cs typeface="Arial" charset="0"/>
            </a:endParaRPr>
          </a:p>
        </p:txBody>
      </p:sp>
      <p:sp>
        <p:nvSpPr>
          <p:cNvPr id="6" name="Slide Number Placeholder 5"/>
          <p:cNvSpPr>
            <a:spLocks noGrp="1"/>
          </p:cNvSpPr>
          <p:nvPr>
            <p:ph type="sldNum" sz="quarter" idx="12"/>
          </p:nvPr>
        </p:nvSpPr>
        <p:spPr/>
        <p:txBody>
          <a:bodyPr/>
          <a:lstStyle/>
          <a:p>
            <a:pPr fontAlgn="base">
              <a:spcBef>
                <a:spcPct val="0"/>
              </a:spcBef>
              <a:spcAft>
                <a:spcPct val="0"/>
              </a:spcAft>
            </a:pPr>
            <a:fld id="{2AD9E620-94DA-46AD-A290-2756EFB5EED5}" type="slidenum">
              <a:rPr lang="en-US" b="1">
                <a:solidFill>
                  <a:srgbClr val="000000"/>
                </a:solidFill>
                <a:cs typeface="Arial" charset="0"/>
              </a:rPr>
              <a:pPr fontAlgn="base">
                <a:spcBef>
                  <a:spcPct val="0"/>
                </a:spcBef>
                <a:spcAft>
                  <a:spcPct val="0"/>
                </a:spcAft>
              </a:pPr>
              <a:t>‹#›</a:t>
            </a:fld>
            <a:endParaRPr lang="en-US" b="1" dirty="0">
              <a:solidFill>
                <a:srgbClr val="000000"/>
              </a:solidFill>
              <a:cs typeface="Arial" charset="0"/>
            </a:endParaRPr>
          </a:p>
        </p:txBody>
      </p:sp>
    </p:spTree>
    <p:extLst>
      <p:ext uri="{BB962C8B-B14F-4D97-AF65-F5344CB8AC3E}">
        <p14:creationId xmlns:p14="http://schemas.microsoft.com/office/powerpoint/2010/main" val="3938324002"/>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fontAlgn="base">
              <a:spcBef>
                <a:spcPct val="0"/>
              </a:spcBef>
              <a:spcAft>
                <a:spcPct val="0"/>
              </a:spcAft>
            </a:pPr>
            <a:fld id="{A503EBAF-BB52-4FEC-9EE9-8BBEE62A6D43}" type="datetimeFigureOut">
              <a:rPr lang="de-DE" b="1">
                <a:solidFill>
                  <a:prstClr val="black">
                    <a:tint val="75000"/>
                  </a:prstClr>
                </a:solidFill>
                <a:cs typeface="Arial" charset="0"/>
              </a:rPr>
              <a:pPr fontAlgn="base">
                <a:spcBef>
                  <a:spcPct val="0"/>
                </a:spcBef>
                <a:spcAft>
                  <a:spcPct val="0"/>
                </a:spcAft>
              </a:pPr>
              <a:t>19.07.2018</a:t>
            </a:fld>
            <a:endParaRPr lang="de-DE" b="1">
              <a:solidFill>
                <a:prstClr val="black">
                  <a:tint val="75000"/>
                </a:prstClr>
              </a:solidFill>
              <a:cs typeface="Arial" charset="0"/>
            </a:endParaRPr>
          </a:p>
        </p:txBody>
      </p:sp>
      <p:sp>
        <p:nvSpPr>
          <p:cNvPr id="3" name="Footer Placeholder 2"/>
          <p:cNvSpPr>
            <a:spLocks noGrp="1"/>
          </p:cNvSpPr>
          <p:nvPr>
            <p:ph type="ftr" sz="quarter" idx="11"/>
          </p:nvPr>
        </p:nvSpPr>
        <p:spPr/>
        <p:txBody>
          <a:bodyPr/>
          <a:lstStyle/>
          <a:p>
            <a:pPr fontAlgn="base">
              <a:spcBef>
                <a:spcPct val="0"/>
              </a:spcBef>
              <a:spcAft>
                <a:spcPct val="0"/>
              </a:spcAft>
            </a:pPr>
            <a:endParaRPr lang="de-DE" b="1">
              <a:solidFill>
                <a:prstClr val="black">
                  <a:tint val="75000"/>
                </a:prstClr>
              </a:solidFill>
              <a:cs typeface="Arial" charset="0"/>
            </a:endParaRPr>
          </a:p>
        </p:txBody>
      </p:sp>
      <p:sp>
        <p:nvSpPr>
          <p:cNvPr id="4" name="Slide Number Placeholder 3"/>
          <p:cNvSpPr>
            <a:spLocks noGrp="1"/>
          </p:cNvSpPr>
          <p:nvPr>
            <p:ph type="sldNum" sz="quarter" idx="12"/>
          </p:nvPr>
        </p:nvSpPr>
        <p:spPr/>
        <p:txBody>
          <a:bodyPr/>
          <a:lstStyle/>
          <a:p>
            <a:pPr fontAlgn="base">
              <a:spcBef>
                <a:spcPct val="0"/>
              </a:spcBef>
              <a:spcAft>
                <a:spcPct val="0"/>
              </a:spcAft>
            </a:pPr>
            <a:fld id="{78737CF5-2D32-48D6-9100-749DEC1D6F62}" type="slidenum">
              <a:rPr lang="de-DE" b="1">
                <a:solidFill>
                  <a:prstClr val="black">
                    <a:tint val="75000"/>
                  </a:prstClr>
                </a:solidFill>
                <a:cs typeface="Arial" charset="0"/>
              </a:rPr>
              <a:pPr fontAlgn="base">
                <a:spcBef>
                  <a:spcPct val="0"/>
                </a:spcBef>
                <a:spcAft>
                  <a:spcPct val="0"/>
                </a:spcAft>
              </a:pPr>
              <a:t>‹#›</a:t>
            </a:fld>
            <a:endParaRPr lang="de-DE" b="1">
              <a:solidFill>
                <a:prstClr val="black">
                  <a:tint val="75000"/>
                </a:prstClr>
              </a:solidFill>
              <a:cs typeface="Arial" charset="0"/>
            </a:endParaRPr>
          </a:p>
        </p:txBody>
      </p:sp>
    </p:spTree>
    <p:extLst>
      <p:ext uri="{BB962C8B-B14F-4D97-AF65-F5344CB8AC3E}">
        <p14:creationId xmlns:p14="http://schemas.microsoft.com/office/powerpoint/2010/main" val="1590746736"/>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userDrawn="1">
  <p:cSld name="1_Title Only">
    <p:spTree>
      <p:nvGrpSpPr>
        <p:cNvPr id="1" name=""/>
        <p:cNvGrpSpPr/>
        <p:nvPr/>
      </p:nvGrpSpPr>
      <p:grpSpPr>
        <a:xfrm>
          <a:off x="0" y="0"/>
          <a:ext cx="0" cy="0"/>
          <a:chOff x="0" y="0"/>
          <a:chExt cx="0" cy="0"/>
        </a:xfrm>
      </p:grpSpPr>
      <p:sp>
        <p:nvSpPr>
          <p:cNvPr id="3" name="Title 2"/>
          <p:cNvSpPr>
            <a:spLocks noGrp="1"/>
          </p:cNvSpPr>
          <p:nvPr>
            <p:ph type="title"/>
          </p:nvPr>
        </p:nvSpPr>
        <p:spPr>
          <a:xfrm>
            <a:off x="268928" y="286381"/>
            <a:ext cx="11653523" cy="927940"/>
          </a:xfrm>
          <a:prstGeom prst="rect">
            <a:avLst/>
          </a:prstGeom>
        </p:spPr>
        <p:txBody>
          <a:bodyPr/>
          <a:lstStyle>
            <a:lvl1pPr algn="l">
              <a:defRPr sz="3822">
                <a:solidFill>
                  <a:schemeClr val="tx2"/>
                </a:solidFill>
              </a:defRPr>
            </a:lvl1pPr>
          </a:lstStyle>
          <a:p>
            <a:r>
              <a:rPr lang="en-US"/>
              <a:t>Click to edit Master title style</a:t>
            </a:r>
          </a:p>
        </p:txBody>
      </p:sp>
    </p:spTree>
    <p:extLst>
      <p:ext uri="{BB962C8B-B14F-4D97-AF65-F5344CB8AC3E}">
        <p14:creationId xmlns:p14="http://schemas.microsoft.com/office/powerpoint/2010/main" val="2148093063"/>
      </p:ext>
    </p:extLst>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2 Orange">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85821">
                      <a:schemeClr val="tx1"/>
                    </a:gs>
                    <a:gs pos="61194">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06972"/>
          </a:xfrm>
        </p:spPr>
        <p:txBody>
          <a:bodyPr/>
          <a:lstStyle>
            <a:lvl1pPr marL="0" indent="0">
              <a:buNone/>
              <a:defRPr sz="2353">
                <a:gradFill>
                  <a:gsLst>
                    <a:gs pos="54867">
                      <a:schemeClr val="tx1"/>
                    </a:gs>
                    <a:gs pos="31000">
                      <a:schemeClr val="tx1"/>
                    </a:gs>
                  </a:gsLst>
                  <a:lin ang="5400000" scaled="0"/>
                </a:gradFill>
                <a:latin typeface="+mn-lt"/>
              </a:defRPr>
            </a:lvl1pPr>
            <a:lvl2pPr>
              <a:defRPr sz="2353">
                <a:gradFill>
                  <a:gsLst>
                    <a:gs pos="5224">
                      <a:srgbClr val="FFFFFF"/>
                    </a:gs>
                    <a:gs pos="31000">
                      <a:srgbClr val="FFFFFF"/>
                    </a:gs>
                  </a:gsLst>
                  <a:lin ang="5400000" scaled="0"/>
                </a:gradFill>
              </a:defRPr>
            </a:lvl2pPr>
            <a:lvl3pPr>
              <a:defRPr sz="2353">
                <a:gradFill>
                  <a:gsLst>
                    <a:gs pos="5224">
                      <a:srgbClr val="FFFFFF"/>
                    </a:gs>
                    <a:gs pos="31000">
                      <a:srgbClr val="FFFFFF"/>
                    </a:gs>
                  </a:gsLst>
                  <a:lin ang="5400000" scaled="0"/>
                </a:gradFill>
              </a:defRPr>
            </a:lvl3pPr>
            <a:lvl4pPr>
              <a:defRPr sz="2353">
                <a:gradFill>
                  <a:gsLst>
                    <a:gs pos="5224">
                      <a:srgbClr val="FFFFFF"/>
                    </a:gs>
                    <a:gs pos="31000">
                      <a:srgbClr val="FFFFFF"/>
                    </a:gs>
                  </a:gsLst>
                  <a:lin ang="5400000" scaled="0"/>
                </a:gradFill>
              </a:defRPr>
            </a:lvl4pPr>
            <a:lvl5pPr>
              <a:defRPr sz="2353">
                <a:gradFill>
                  <a:gsLst>
                    <a:gs pos="5224">
                      <a:srgbClr val="FFFFFF"/>
                    </a:gs>
                    <a:gs pos="31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74262018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7"/>
            <a:ext cx="11655079" cy="1969770"/>
          </a:xfrm>
        </p:spPr>
        <p:txBody>
          <a:bodyPr>
            <a:spAutoFit/>
          </a:bodyPr>
          <a:lstStyle>
            <a:lvl1pPr marL="0" indent="0">
              <a:buNone/>
              <a:defRPr/>
            </a:lvl1pPr>
            <a:lvl2pPr marL="168073" indent="0">
              <a:buNone/>
              <a:defRPr/>
            </a:lvl2pPr>
            <a:lvl3pPr marL="336145" indent="0">
              <a:buNone/>
              <a:defRPr/>
            </a:lvl3pPr>
            <a:lvl4pPr marL="504218"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00097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17310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Only">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fontAlgn="base">
              <a:spcBef>
                <a:spcPct val="0"/>
              </a:spcBef>
              <a:spcAft>
                <a:spcPct val="0"/>
              </a:spcAft>
            </a:pPr>
            <a:fld id="{322112DF-AEA9-46D0-9198-E39315499B29}" type="datetimeFigureOut">
              <a:rPr lang="en-US" b="1">
                <a:solidFill>
                  <a:srgbClr val="000000"/>
                </a:solidFill>
                <a:cs typeface="Arial" charset="0"/>
              </a:rPr>
              <a:pPr fontAlgn="base">
                <a:spcBef>
                  <a:spcPct val="0"/>
                </a:spcBef>
                <a:spcAft>
                  <a:spcPct val="0"/>
                </a:spcAft>
              </a:pPr>
              <a:t>7/19/2018</a:t>
            </a:fld>
            <a:endParaRPr lang="en-US" b="1">
              <a:solidFill>
                <a:srgbClr val="000000"/>
              </a:solidFill>
              <a:cs typeface="Arial" charset="0"/>
            </a:endParaRPr>
          </a:p>
        </p:txBody>
      </p:sp>
      <p:sp>
        <p:nvSpPr>
          <p:cNvPr id="4" name="Footer Placeholder 3"/>
          <p:cNvSpPr>
            <a:spLocks noGrp="1"/>
          </p:cNvSpPr>
          <p:nvPr>
            <p:ph type="ftr" sz="quarter" idx="11"/>
          </p:nvPr>
        </p:nvSpPr>
        <p:spPr/>
        <p:txBody>
          <a:bodyPr/>
          <a:lstStyle/>
          <a:p>
            <a:pPr fontAlgn="base">
              <a:spcBef>
                <a:spcPct val="0"/>
              </a:spcBef>
              <a:spcAft>
                <a:spcPct val="0"/>
              </a:spcAft>
            </a:pPr>
            <a:endParaRPr lang="en-US" b="1">
              <a:solidFill>
                <a:srgbClr val="000000"/>
              </a:solidFill>
              <a:cs typeface="Arial" charset="0"/>
            </a:endParaRPr>
          </a:p>
        </p:txBody>
      </p:sp>
      <p:sp>
        <p:nvSpPr>
          <p:cNvPr id="5" name="Slide Number Placeholder 4"/>
          <p:cNvSpPr>
            <a:spLocks noGrp="1"/>
          </p:cNvSpPr>
          <p:nvPr>
            <p:ph type="sldNum" sz="quarter" idx="12"/>
          </p:nvPr>
        </p:nvSpPr>
        <p:spPr/>
        <p:txBody>
          <a:bodyPr/>
          <a:lstStyle/>
          <a:p>
            <a:pPr fontAlgn="base">
              <a:spcBef>
                <a:spcPct val="0"/>
              </a:spcBef>
              <a:spcAft>
                <a:spcPct val="0"/>
              </a:spcAft>
            </a:pPr>
            <a:fld id="{60D522F0-6F43-4B7F-AE6B-C53CF5A2C6DA}" type="slidenum">
              <a:rPr lang="en-US" b="1">
                <a:solidFill>
                  <a:srgbClr val="000000"/>
                </a:solidFill>
                <a:cs typeface="Arial" charset="0"/>
              </a:rPr>
              <a:pPr fontAlgn="base">
                <a:spcBef>
                  <a:spcPct val="0"/>
                </a:spcBef>
                <a:spcAft>
                  <a:spcPct val="0"/>
                </a:spcAft>
              </a:pPr>
              <a:t>‹#›</a:t>
            </a:fld>
            <a:endParaRPr lang="en-US" b="1">
              <a:solidFill>
                <a:srgbClr val="000000"/>
              </a:solidFill>
              <a:cs typeface="Arial" charset="0"/>
            </a:endParaRPr>
          </a:p>
        </p:txBody>
      </p:sp>
    </p:spTree>
    <p:extLst>
      <p:ext uri="{BB962C8B-B14F-4D97-AF65-F5344CB8AC3E}">
        <p14:creationId xmlns:p14="http://schemas.microsoft.com/office/powerpoint/2010/main" val="207421056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50" y="228604"/>
            <a:ext cx="11151917" cy="757131"/>
          </a:xfrm>
        </p:spPr>
        <p:txBody>
          <a:bodyPr/>
          <a:lstStyle>
            <a:lvl1pPr>
              <a:defRPr sz="4125"/>
            </a:lvl1pPr>
          </a:lstStyle>
          <a:p>
            <a:r>
              <a:rPr lang="en-US"/>
              <a:t>Click to edit Master title style</a:t>
            </a:r>
          </a:p>
        </p:txBody>
      </p:sp>
      <p:sp>
        <p:nvSpPr>
          <p:cNvPr id="5" name="Text Placeholder 4"/>
          <p:cNvSpPr>
            <a:spLocks noGrp="1"/>
          </p:cNvSpPr>
          <p:nvPr>
            <p:ph type="body" sz="quarter" idx="10"/>
          </p:nvPr>
        </p:nvSpPr>
        <p:spPr>
          <a:xfrm>
            <a:off x="519250" y="1447800"/>
            <a:ext cx="11151917" cy="946413"/>
          </a:xfrm>
        </p:spPr>
        <p:txBody>
          <a:bodyPr/>
          <a:lstStyle>
            <a:lvl1pPr marL="2381" indent="0">
              <a:spcBef>
                <a:spcPts val="0"/>
              </a:spcBef>
              <a:spcAft>
                <a:spcPts val="675"/>
              </a:spcAft>
              <a:buSzPct val="80000"/>
              <a:buFont typeface="Arial" pitchFamily="34" charset="0"/>
              <a:buNone/>
              <a:defRPr sz="3000" spc="-75" baseline="0">
                <a:gradFill>
                  <a:gsLst>
                    <a:gs pos="0">
                      <a:srgbClr val="595959"/>
                    </a:gs>
                    <a:gs pos="86000">
                      <a:srgbClr val="595959"/>
                    </a:gs>
                  </a:gsLst>
                  <a:lin ang="5400000" scaled="0"/>
                </a:gradFill>
                <a:latin typeface="Segoe UI Light" pitchFamily="34" charset="0"/>
              </a:defRPr>
            </a:lvl1pPr>
            <a:lvl2pPr marL="2381" indent="0">
              <a:spcBef>
                <a:spcPts val="0"/>
              </a:spcBef>
              <a:buSzPct val="80000"/>
              <a:buFont typeface="Arial" pitchFamily="34" charset="0"/>
              <a:buNone/>
              <a:defRPr sz="1500" spc="-38" baseline="0">
                <a:gradFill>
                  <a:gsLst>
                    <a:gs pos="0">
                      <a:srgbClr val="595959"/>
                    </a:gs>
                    <a:gs pos="86000">
                      <a:srgbClr val="595959"/>
                    </a:gs>
                  </a:gsLst>
                  <a:lin ang="5400000" scaled="0"/>
                </a:gradFill>
              </a:defRPr>
            </a:lvl2pPr>
            <a:lvl3pPr marL="944049" indent="-3023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203570" indent="-259523">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455953" indent="-2523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67368902"/>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19044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userDrawn="1">
  <p:cSld name="Centered Text">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609600" y="6356355"/>
            <a:ext cx="2844800" cy="365125"/>
          </a:xfrm>
          <a:prstGeom prst="rect">
            <a:avLst/>
          </a:prstGeom>
        </p:spPr>
        <p:txBody>
          <a:bodyPr/>
          <a:lstStyle/>
          <a:p>
            <a:pPr fontAlgn="base">
              <a:spcBef>
                <a:spcPct val="0"/>
              </a:spcBef>
              <a:spcAft>
                <a:spcPct val="0"/>
              </a:spcAft>
            </a:pPr>
            <a:fld id="{FD5DACB9-5D84-4CE7-9B4B-05AD977395C1}" type="datetimeFigureOut">
              <a:rPr lang="en-US" b="1">
                <a:solidFill>
                  <a:prstClr val="black">
                    <a:tint val="75000"/>
                  </a:prstClr>
                </a:solidFill>
                <a:cs typeface="Arial" charset="0"/>
              </a:rPr>
              <a:pPr fontAlgn="base">
                <a:spcBef>
                  <a:spcPct val="0"/>
                </a:spcBef>
                <a:spcAft>
                  <a:spcPct val="0"/>
                </a:spcAft>
              </a:pPr>
              <a:t>7/19/2018</a:t>
            </a:fld>
            <a:endParaRPr lang="en-US" b="1">
              <a:solidFill>
                <a:prstClr val="black">
                  <a:tint val="75000"/>
                </a:prstClr>
              </a:solidFill>
              <a:cs typeface="Arial" charset="0"/>
            </a:endParaRPr>
          </a:p>
        </p:txBody>
      </p:sp>
      <p:sp>
        <p:nvSpPr>
          <p:cNvPr id="4" name="Footer Placeholder 3"/>
          <p:cNvSpPr>
            <a:spLocks noGrp="1"/>
          </p:cNvSpPr>
          <p:nvPr>
            <p:ph type="ftr" sz="quarter" idx="11"/>
          </p:nvPr>
        </p:nvSpPr>
        <p:spPr>
          <a:xfrm>
            <a:off x="4165601" y="6356355"/>
            <a:ext cx="3860800" cy="365125"/>
          </a:xfrm>
          <a:prstGeom prst="rect">
            <a:avLst/>
          </a:prstGeom>
        </p:spPr>
        <p:txBody>
          <a:bodyPr/>
          <a:lstStyle/>
          <a:p>
            <a:pPr fontAlgn="base">
              <a:spcBef>
                <a:spcPct val="0"/>
              </a:spcBef>
              <a:spcAft>
                <a:spcPct val="0"/>
              </a:spcAft>
            </a:pPr>
            <a:endParaRPr lang="en-US" b="1">
              <a:solidFill>
                <a:prstClr val="black">
                  <a:tint val="75000"/>
                </a:prstClr>
              </a:solidFill>
              <a:cs typeface="Arial" charset="0"/>
            </a:endParaRPr>
          </a:p>
        </p:txBody>
      </p:sp>
      <p:sp>
        <p:nvSpPr>
          <p:cNvPr id="5" name="Slide Number Placeholder 4"/>
          <p:cNvSpPr>
            <a:spLocks noGrp="1"/>
          </p:cNvSpPr>
          <p:nvPr>
            <p:ph type="sldNum" sz="quarter" idx="12"/>
          </p:nvPr>
        </p:nvSpPr>
        <p:spPr>
          <a:xfrm>
            <a:off x="8737601" y="6356355"/>
            <a:ext cx="2844800" cy="365125"/>
          </a:xfrm>
          <a:prstGeom prst="rect">
            <a:avLst/>
          </a:prstGeom>
        </p:spPr>
        <p:txBody>
          <a:bodyPr/>
          <a:lstStyle/>
          <a:p>
            <a:pPr fontAlgn="base">
              <a:spcBef>
                <a:spcPct val="0"/>
              </a:spcBef>
              <a:spcAft>
                <a:spcPct val="0"/>
              </a:spcAft>
            </a:pPr>
            <a:fld id="{CCEEC192-A182-4281-BB3C-80D5823A9BAE}" type="slidenum">
              <a:rPr lang="en-US" b="1">
                <a:solidFill>
                  <a:prstClr val="black">
                    <a:tint val="75000"/>
                  </a:prstClr>
                </a:solidFill>
                <a:cs typeface="Arial" charset="0"/>
              </a:rPr>
              <a:pPr fontAlgn="base">
                <a:spcBef>
                  <a:spcPct val="0"/>
                </a:spcBef>
                <a:spcAft>
                  <a:spcPct val="0"/>
                </a:spcAft>
              </a:pPr>
              <a:t>‹#›</a:t>
            </a:fld>
            <a:endParaRPr lang="en-US" b="1">
              <a:solidFill>
                <a:prstClr val="black">
                  <a:tint val="75000"/>
                </a:prstClr>
              </a:solidFill>
              <a:cs typeface="Arial" charset="0"/>
            </a:endParaRPr>
          </a:p>
        </p:txBody>
      </p:sp>
      <p:sp>
        <p:nvSpPr>
          <p:cNvPr id="7" name="Text Placeholder 6"/>
          <p:cNvSpPr>
            <a:spLocks noGrp="1"/>
          </p:cNvSpPr>
          <p:nvPr>
            <p:ph type="body" sz="quarter" idx="13"/>
          </p:nvPr>
        </p:nvSpPr>
        <p:spPr>
          <a:xfrm>
            <a:off x="508001" y="457200"/>
            <a:ext cx="11176000" cy="5562600"/>
          </a:xfrm>
        </p:spPr>
        <p:txBody>
          <a:bodyPr anchor="ctr" anchorCtr="0">
            <a:normAutofit/>
          </a:bodyPr>
          <a:lstStyle>
            <a:lvl1pPr algn="ctr">
              <a:buNone/>
              <a:defRPr sz="4425" baseline="0">
                <a:latin typeface="Segoe UI Light" panose="020B0502040204020203" pitchFamily="34" charset="0"/>
                <a:cs typeface="Segoe UI Light" panose="020B0502040204020203" pitchFamily="34" charset="0"/>
              </a:defRPr>
            </a:lvl1pPr>
            <a:lvl2pPr algn="ctr">
              <a:defRPr baseline="0">
                <a:latin typeface="+mj-lt"/>
              </a:defRPr>
            </a:lvl2pPr>
            <a:lvl3pPr algn="ctr">
              <a:defRPr baseline="0">
                <a:latin typeface="+mj-lt"/>
              </a:defRPr>
            </a:lvl3pPr>
            <a:lvl4pPr algn="ctr">
              <a:defRPr baseline="0">
                <a:latin typeface="+mj-lt"/>
              </a:defRPr>
            </a:lvl4pPr>
            <a:lvl5pPr algn="ctr">
              <a:defRPr baseline="0">
                <a:latin typeface="+mj-lt"/>
              </a:defRPr>
            </a:lvl5pPr>
          </a:lstStyle>
          <a:p>
            <a:pPr lvl="0"/>
            <a:r>
              <a:rPr lang="en-US"/>
              <a:t>Click to edit Master text styles</a:t>
            </a:r>
          </a:p>
        </p:txBody>
      </p:sp>
    </p:spTree>
    <p:extLst>
      <p:ext uri="{BB962C8B-B14F-4D97-AF65-F5344CB8AC3E}">
        <p14:creationId xmlns:p14="http://schemas.microsoft.com/office/powerpoint/2010/main" val="2770246646"/>
      </p:ext>
    </p:extLst>
  </p:cSld>
  <p:clrMapOvr>
    <a:overrideClrMapping bg1="lt1" tx1="dk1" bg2="lt2" tx2="dk2" accent1="accent1" accent2="accent2" accent3="accent3" accent4="accent4" accent5="accent5" accent6="accent6" hlink="hlink" folHlink="folHlink"/>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6857008" y="5999452"/>
            <a:ext cx="5160708" cy="627864"/>
            <a:chOff x="274638" y="4554931"/>
            <a:chExt cx="5264191" cy="640363"/>
          </a:xfrm>
        </p:grpSpPr>
        <p:sp>
          <p:nvSpPr>
            <p:cNvPr id="7" name="TextBox 6"/>
            <p:cNvSpPr txBox="1"/>
            <p:nvPr userDrawn="1"/>
          </p:nvSpPr>
          <p:spPr>
            <a:xfrm>
              <a:off x="274638" y="4554931"/>
              <a:ext cx="5264191" cy="640363"/>
            </a:xfrm>
            <a:prstGeom prst="rect">
              <a:avLst/>
            </a:prstGeom>
            <a:noFill/>
          </p:spPr>
          <p:txBody>
            <a:bodyPr wrap="none" lIns="182880" tIns="146304" rIns="182880" bIns="146304" rtlCol="0">
              <a:spAutoFit/>
            </a:bodyPr>
            <a:lstStyle/>
            <a:p>
              <a:pPr defTabSz="914367">
                <a:lnSpc>
                  <a:spcPct val="90000"/>
                </a:lnSpc>
                <a:spcAft>
                  <a:spcPts val="588"/>
                </a:spcAft>
              </a:pPr>
              <a:r>
                <a:rPr lang="en-US" sz="2400" dirty="0">
                  <a:gradFill>
                    <a:gsLst>
                      <a:gs pos="2917">
                        <a:srgbClr val="FFFFFF"/>
                      </a:gs>
                      <a:gs pos="30000">
                        <a:srgbClr val="FFFFFF"/>
                      </a:gs>
                    </a:gsLst>
                    <a:lin ang="5400000" scaled="0"/>
                  </a:gradFill>
                </a:rPr>
                <a:t>Las Vegas, Nevada	July 17–21, 2017</a:t>
              </a:r>
            </a:p>
          </p:txBody>
        </p:sp>
        <p:cxnSp>
          <p:nvCxnSpPr>
            <p:cNvPr id="10" name="Straight Connector 9"/>
            <p:cNvCxnSpPr>
              <a:cxnSpLocks/>
            </p:cNvCxnSpPr>
            <p:nvPr userDrawn="1"/>
          </p:nvCxnSpPr>
          <p:spPr>
            <a:xfrm>
              <a:off x="3059781" y="4673270"/>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1834504"/>
            <a:ext cx="5840165" cy="1022998"/>
          </a:xfrm>
          <a:prstGeom prst="rect">
            <a:avLst/>
          </a:prstGeom>
          <a:noFill/>
        </p:spPr>
        <p:txBody>
          <a:bodyPr wrap="non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34504"/>
            <a:ext cx="6274974" cy="1022069"/>
          </a:xfrm>
        </p:spPr>
        <p:txBody>
          <a:bodyPr lIns="179277" tIns="143422" rIns="179277" bIns="143422"/>
          <a:lstStyle>
            <a:lvl1pPr marL="0" indent="0">
              <a:buNone/>
              <a:defRPr sz="5300"/>
            </a:lvl1pPr>
          </a:lstStyle>
          <a:p>
            <a:pPr lvl="0"/>
            <a:r>
              <a:rPr lang="en-US" dirty="0"/>
              <a:t>&lt;theme word here&gt;</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202095" y="2599697"/>
            <a:ext cx="5661415" cy="1022998"/>
          </a:xfrm>
          <a:prstGeom prst="rect">
            <a:avLst/>
          </a:prstGeom>
          <a:noFill/>
        </p:spPr>
        <p:txBody>
          <a:bodyPr wrap="square" lIns="179277" tIns="143422" rIns="179277" bIns="143422" rtlCol="0">
            <a:spAutoFit/>
          </a:bodyPr>
          <a:lstStyle/>
          <a:p>
            <a:pPr algn="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2599697"/>
            <a:ext cx="6274974" cy="1022998"/>
          </a:xfrm>
        </p:spPr>
        <p:txBody>
          <a:bodyPr lIns="179277" tIns="143422" rIns="179277" bIns="143422"/>
          <a:lstStyle>
            <a:lvl1pPr marL="0" indent="0">
              <a:buNone/>
              <a:defRPr sz="5300"/>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378027"/>
            <a:ext cx="5661415" cy="1022998"/>
          </a:xfrm>
          <a:prstGeom prst="rect">
            <a:avLst/>
          </a:prstGeom>
          <a:noFill/>
        </p:spPr>
        <p:txBody>
          <a:bodyPr wrap="square" lIns="179277" tIns="143422" rIns="179277" bIns="143422" rtlCol="0">
            <a:spAutoFit/>
          </a:bodyPr>
          <a:lstStyle/>
          <a:p>
            <a:pPr algn="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378027"/>
            <a:ext cx="6274974" cy="1022998"/>
          </a:xfrm>
        </p:spPr>
        <p:txBody>
          <a:bodyPr lIns="179277" tIns="143422" rIns="179277" bIns="143422"/>
          <a:lstStyle>
            <a:lvl1pPr marL="0" indent="0">
              <a:buNone/>
              <a:defRPr sz="5300"/>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4143220"/>
            <a:ext cx="6339711" cy="1022998"/>
          </a:xfrm>
          <a:prstGeom prst="rect">
            <a:avLst/>
          </a:prstGeom>
          <a:noFill/>
        </p:spPr>
        <p:txBody>
          <a:bodyPr wrap="non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 keep transforming</a:t>
            </a:r>
          </a:p>
        </p:txBody>
      </p:sp>
    </p:spTree>
    <p:extLst>
      <p:ext uri="{BB962C8B-B14F-4D97-AF65-F5344CB8AC3E}">
        <p14:creationId xmlns:p14="http://schemas.microsoft.com/office/powerpoint/2010/main" val="38235369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6857008" y="5999452"/>
            <a:ext cx="5160708" cy="627864"/>
            <a:chOff x="274638" y="4554931"/>
            <a:chExt cx="5264191" cy="640363"/>
          </a:xfrm>
        </p:grpSpPr>
        <p:sp>
          <p:nvSpPr>
            <p:cNvPr id="7" name="TextBox 6"/>
            <p:cNvSpPr txBox="1"/>
            <p:nvPr userDrawn="1"/>
          </p:nvSpPr>
          <p:spPr>
            <a:xfrm>
              <a:off x="274638" y="4554931"/>
              <a:ext cx="5264191" cy="640363"/>
            </a:xfrm>
            <a:prstGeom prst="rect">
              <a:avLst/>
            </a:prstGeom>
            <a:noFill/>
          </p:spPr>
          <p:txBody>
            <a:bodyPr wrap="none" lIns="182880" tIns="146304" rIns="182880" bIns="146304" rtlCol="0">
              <a:spAutoFit/>
            </a:bodyPr>
            <a:lstStyle/>
            <a:p>
              <a:pPr defTabSz="914367">
                <a:lnSpc>
                  <a:spcPct val="90000"/>
                </a:lnSpc>
                <a:spcAft>
                  <a:spcPts val="588"/>
                </a:spcAft>
              </a:pPr>
              <a:r>
                <a:rPr lang="en-US" sz="2400" dirty="0">
                  <a:gradFill>
                    <a:gsLst>
                      <a:gs pos="2917">
                        <a:srgbClr val="FFFFFF"/>
                      </a:gs>
                      <a:gs pos="30000">
                        <a:srgbClr val="FFFFFF"/>
                      </a:gs>
                    </a:gsLst>
                    <a:lin ang="5400000" scaled="0"/>
                  </a:gradFill>
                </a:rPr>
                <a:t>Las Vegas, Nevada	July 17–21, 2017</a:t>
              </a:r>
            </a:p>
          </p:txBody>
        </p:sp>
        <p:cxnSp>
          <p:nvCxnSpPr>
            <p:cNvPr id="10" name="Straight Connector 9"/>
            <p:cNvCxnSpPr>
              <a:cxnSpLocks/>
            </p:cNvCxnSpPr>
            <p:nvPr userDrawn="1"/>
          </p:nvCxnSpPr>
          <p:spPr>
            <a:xfrm>
              <a:off x="3059781" y="4673270"/>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1834504"/>
            <a:ext cx="7869651" cy="1022998"/>
          </a:xfrm>
          <a:prstGeom prst="rect">
            <a:avLst/>
          </a:prstGeom>
          <a:noFill/>
        </p:spPr>
        <p:txBody>
          <a:bodyPr wrap="non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Microsoft Ready to believe</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2599697"/>
            <a:ext cx="5661415" cy="1022998"/>
          </a:xfrm>
          <a:prstGeom prst="rect">
            <a:avLst/>
          </a:prstGeom>
          <a:noFill/>
        </p:spPr>
        <p:txBody>
          <a:bodyPr wrap="squar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 explore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3378027"/>
            <a:ext cx="5661415" cy="1022998"/>
          </a:xfrm>
          <a:prstGeom prst="rect">
            <a:avLst/>
          </a:prstGeom>
          <a:noFill/>
        </p:spPr>
        <p:txBody>
          <a:bodyPr wrap="squar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 win</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4143220"/>
            <a:ext cx="6339711" cy="1022998"/>
          </a:xfrm>
          <a:prstGeom prst="rect">
            <a:avLst/>
          </a:prstGeom>
          <a:noFill/>
        </p:spPr>
        <p:txBody>
          <a:bodyPr wrap="non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 keep transforming</a:t>
            </a:r>
          </a:p>
        </p:txBody>
      </p:sp>
    </p:spTree>
    <p:extLst>
      <p:ext uri="{BB962C8B-B14F-4D97-AF65-F5344CB8AC3E}">
        <p14:creationId xmlns:p14="http://schemas.microsoft.com/office/powerpoint/2010/main" val="9822865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3422" tIns="89639" rIns="143422" bIns="89639" anchor="t" anchorCtr="0"/>
          <a:lstStyle>
            <a:lvl1pPr>
              <a:defRPr sz="5300"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1350" tIns="107566" rIns="161350" bIns="107566">
            <a:noAutofit/>
          </a:bodyPr>
          <a:lstStyle>
            <a:lvl1pPr marL="0" indent="0">
              <a:spcBef>
                <a:spcPts val="0"/>
              </a:spcBef>
              <a:buNone/>
              <a:defRPr sz="3100"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1290"/>
          </a:xfrm>
        </p:spPr>
        <p:txBody>
          <a:bodyPr lIns="179277" tIns="143422" rIns="179277" bIns="143422"/>
          <a:lstStyle>
            <a:lvl1pPr marL="0" indent="0" algn="r">
              <a:buNone/>
              <a:defRPr sz="2000">
                <a:latin typeface="+mn-lt"/>
              </a:defRPr>
            </a:lvl1pPr>
            <a:lvl2pPr marL="336145" indent="0">
              <a:buNone/>
              <a:defRPr sz="2000"/>
            </a:lvl2pPr>
            <a:lvl3pPr marL="560241" indent="0">
              <a:buNone/>
              <a:defRPr sz="2000"/>
            </a:lvl3pPr>
            <a:lvl4pPr marL="784338" indent="0">
              <a:buNone/>
              <a:defRPr sz="2000"/>
            </a:lvl4pPr>
            <a:lvl5pPr marL="1008435" indent="0">
              <a:buNone/>
              <a:defRPr sz="2000"/>
            </a:lvl5pPr>
          </a:lstStyle>
          <a:p>
            <a:pPr lvl="0"/>
            <a:r>
              <a:rPr lang="en-US" dirty="0"/>
              <a:t>Session Code</a:t>
            </a:r>
          </a:p>
        </p:txBody>
      </p:sp>
      <p:sp>
        <p:nvSpPr>
          <p:cNvPr id="8" name="Text Placeholder 16"/>
          <p:cNvSpPr>
            <a:spLocks noGrp="1"/>
          </p:cNvSpPr>
          <p:nvPr>
            <p:ph type="body" sz="quarter" idx="14" hasCustomPrompt="1"/>
          </p:nvPr>
        </p:nvSpPr>
        <p:spPr>
          <a:xfrm>
            <a:off x="269303" y="6002805"/>
            <a:ext cx="3585699" cy="561290"/>
          </a:xfrm>
        </p:spPr>
        <p:txBody>
          <a:bodyPr lIns="179277" tIns="143422" rIns="179277" bIns="143422" anchor="b"/>
          <a:lstStyle>
            <a:lvl1pPr marL="0" indent="0" algn="l">
              <a:buNone/>
              <a:defRPr sz="2000">
                <a:latin typeface="+mn-lt"/>
              </a:defRPr>
            </a:lvl1pPr>
            <a:lvl2pPr marL="336145" indent="0">
              <a:buNone/>
              <a:defRPr sz="2000"/>
            </a:lvl2pPr>
            <a:lvl3pPr marL="560241" indent="0">
              <a:buNone/>
              <a:defRPr sz="2000"/>
            </a:lvl3pPr>
            <a:lvl4pPr marL="784338" indent="0">
              <a:buNone/>
              <a:defRPr sz="2000"/>
            </a:lvl4pPr>
            <a:lvl5pPr marL="1008435" indent="0">
              <a:buNone/>
              <a:defRPr sz="2000"/>
            </a:lvl5pPr>
          </a:lstStyle>
          <a:p>
            <a:pPr lvl="0"/>
            <a:r>
              <a:rPr lang="en-US" dirty="0"/>
              <a:t>Yammer hashtag</a:t>
            </a:r>
          </a:p>
        </p:txBody>
      </p:sp>
      <p:sp>
        <p:nvSpPr>
          <p:cNvPr id="10" name="TextBox 7">
            <a:extLst>
              <a:ext uri="{FF2B5EF4-FFF2-40B4-BE49-F238E27FC236}">
                <a16:creationId xmlns:a16="http://schemas.microsoft.com/office/drawing/2014/main" id="{0C0E147A-0C9D-4F65-A150-FE7584A3FA8B}"/>
              </a:ext>
            </a:extLst>
          </p:cNvPr>
          <p:cNvSpPr txBox="1"/>
          <p:nvPr userDrawn="1"/>
        </p:nvSpPr>
        <p:spPr bwMode="white">
          <a:xfrm>
            <a:off x="9745087" y="6170763"/>
            <a:ext cx="1993110" cy="215444"/>
          </a:xfrm>
          <a:prstGeom prst="rect">
            <a:avLst/>
          </a:prstGeom>
          <a:noFill/>
        </p:spPr>
        <p:txBody>
          <a:bodyPr wrap="none" lIns="0" tIns="0" rIns="0" bIns="0"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r"/>
            <a:r>
              <a:rPr lang="en-US" sz="1400" spc="147" dirty="0">
                <a:gradFill>
                  <a:gsLst>
                    <a:gs pos="0">
                      <a:srgbClr val="FFFFFF">
                        <a:alpha val="50000"/>
                      </a:srgbClr>
                    </a:gs>
                    <a:gs pos="86000">
                      <a:srgbClr val="FFFFFF">
                        <a:alpha val="50000"/>
                      </a:srgbClr>
                    </a:gs>
                  </a:gsLst>
                  <a:lin ang="5400000" scaled="0"/>
                </a:gradFill>
                <a:latin typeface="Segoe UI" panose="020B0502040204020203" pitchFamily="34" charset="0"/>
              </a:rPr>
              <a:t>DIGITAL READY TALK</a:t>
            </a:r>
          </a:p>
        </p:txBody>
      </p:sp>
    </p:spTree>
    <p:extLst>
      <p:ext uri="{BB962C8B-B14F-4D97-AF65-F5344CB8AC3E}">
        <p14:creationId xmlns:p14="http://schemas.microsoft.com/office/powerpoint/2010/main" val="14391963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950"/>
                                        <p:tgtEl>
                                          <p:spTgt spid="7"/>
                                        </p:tgtEl>
                                      </p:cBhvr>
                                    </p:animEffect>
                                  </p:childTnLst>
                                </p:cTn>
                              </p:par>
                              <p:par>
                                <p:cTn id="8" presetID="63" presetClass="path" presetSubtype="0" decel="100000" fill="hold" grpId="1" nodeType="withEffect">
                                  <p:stCondLst>
                                    <p:cond delay="700"/>
                                  </p:stCondLst>
                                  <p:childTnLst>
                                    <p:animMotion origin="layout" path="M -0.01455 2.13345E-6 L 1.62369E-6 2.13345E-6 " pathEditMode="relative" rAng="0" ptsTypes="AA">
                                      <p:cBhvr>
                                        <p:cTn id="9" dur="950" fill="hold"/>
                                        <p:tgtEl>
                                          <p:spTgt spid="7"/>
                                        </p:tgtEl>
                                        <p:attrNameLst>
                                          <p:attrName>ppt_x</p:attrName>
                                          <p:attrName>ppt_y</p:attrName>
                                        </p:attrNameLst>
                                      </p:cBhvr>
                                      <p:rCtr x="728" y="0"/>
                                    </p:animMotion>
                                  </p:childTnLst>
                                </p:cTn>
                              </p:par>
                              <p:par>
                                <p:cTn id="10" presetID="6" presetClass="emph" presetSubtype="0" accel="100000" autoRev="1" fill="hold" grpId="2" nodeType="withEffect">
                                  <p:stCondLst>
                                    <p:cond delay="0"/>
                                  </p:stCondLst>
                                  <p:childTnLst>
                                    <p:animScale>
                                      <p:cBhvr>
                                        <p:cTn id="11" dur="500" fill="hold"/>
                                        <p:tgtEl>
                                          <p:spTgt spid="7"/>
                                        </p:tgtEl>
                                      </p:cBhvr>
                                      <p:by x="95000" y="95000"/>
                                    </p:animScale>
                                  </p:childTnLst>
                                </p:cTn>
                              </p:par>
                              <p:par>
                                <p:cTn id="12" presetID="10" presetClass="entr" presetSubtype="0" fill="hold" grpId="0" nodeType="withEffect">
                                  <p:stCondLst>
                                    <p:cond delay="7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950"/>
                                        <p:tgtEl>
                                          <p:spTgt spid="8"/>
                                        </p:tgtEl>
                                      </p:cBhvr>
                                    </p:animEffect>
                                  </p:childTnLst>
                                </p:cTn>
                              </p:par>
                              <p:par>
                                <p:cTn id="15" presetID="63" presetClass="path" presetSubtype="0" decel="100000" fill="hold" grpId="1" nodeType="withEffect">
                                  <p:stCondLst>
                                    <p:cond delay="700"/>
                                  </p:stCondLst>
                                  <p:childTnLst>
                                    <p:animMotion origin="layout" path="M -0.01455 -2.09714E-6 L -4.54174E-6 -2.09714E-6 " pathEditMode="relative" rAng="0" ptsTypes="AA">
                                      <p:cBhvr>
                                        <p:cTn id="16" dur="950" fill="hold"/>
                                        <p:tgtEl>
                                          <p:spTgt spid="8"/>
                                        </p:tgtEl>
                                        <p:attrNameLst>
                                          <p:attrName>ppt_x</p:attrName>
                                          <p:attrName>ppt_y</p:attrName>
                                        </p:attrNameLst>
                                      </p:cBhvr>
                                      <p:rCtr x="728" y="0"/>
                                    </p:animMotion>
                                  </p:childTnLst>
                                </p:cTn>
                              </p:par>
                              <p:par>
                                <p:cTn id="17" presetID="6" presetClass="emph" presetSubtype="0" accel="100000" autoRev="1" fill="hold" grpId="2" nodeType="withEffect">
                                  <p:stCondLst>
                                    <p:cond delay="0"/>
                                  </p:stCondLst>
                                  <p:childTnLst>
                                    <p:animScale>
                                      <p:cBhvr>
                                        <p:cTn id="18" dur="500" fill="hold"/>
                                        <p:tgtEl>
                                          <p:spTgt spid="8"/>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tmplLst>
          <p:tmpl>
            <p:tnLst>
              <p:par>
                <p:cTn presetID="10" presetClass="entr" presetSubtype="0" fill="hold" nodeType="withEffect">
                  <p:stCondLst>
                    <p:cond delay="700"/>
                  </p:stCondLst>
                  <p:childTnLst>
                    <p:set>
                      <p:cBhvr>
                        <p:cTn dur="1" fill="hold">
                          <p:stCondLst>
                            <p:cond delay="0"/>
                          </p:stCondLst>
                        </p:cTn>
                        <p:tgtEl>
                          <p:spTgt spid="7"/>
                        </p:tgtEl>
                        <p:attrNameLst>
                          <p:attrName>style.visibility</p:attrName>
                        </p:attrNameLst>
                      </p:cBhvr>
                      <p:to>
                        <p:strVal val="visible"/>
                      </p:to>
                    </p:set>
                    <p:animEffect transition="in" filter="fade">
                      <p:cBhvr>
                        <p:cTn dur="950"/>
                        <p:tgtEl>
                          <p:spTgt spid="7"/>
                        </p:tgtEl>
                      </p:cBhvr>
                    </p:animEffect>
                  </p:childTnLst>
                </p:cTn>
              </p:par>
            </p:tnLst>
          </p:tmpl>
        </p:tmplLst>
      </p:bldP>
      <p:bldP spid="7" grpId="1"/>
      <p:bldP spid="7" grpId="2"/>
      <p:bldP spid="8" grpId="0">
        <p:tmplLst>
          <p:tmpl>
            <p:tnLst>
              <p:par>
                <p:cTn presetID="10" presetClass="entr" presetSubtype="0" fill="hold" nodeType="withEffect">
                  <p:stCondLst>
                    <p:cond delay="700"/>
                  </p:stCondLst>
                  <p:childTnLst>
                    <p:set>
                      <p:cBhvr>
                        <p:cTn dur="1" fill="hold">
                          <p:stCondLst>
                            <p:cond delay="0"/>
                          </p:stCondLst>
                        </p:cTn>
                        <p:tgtEl>
                          <p:spTgt spid="8"/>
                        </p:tgtEl>
                        <p:attrNameLst>
                          <p:attrName>style.visibility</p:attrName>
                        </p:attrNameLst>
                      </p:cBhvr>
                      <p:to>
                        <p:strVal val="visible"/>
                      </p:to>
                    </p:set>
                    <p:animEffect transition="in" filter="fade">
                      <p:cBhvr>
                        <p:cTn dur="950"/>
                        <p:tgtEl>
                          <p:spTgt spid="8"/>
                        </p:tgtEl>
                      </p:cBhvr>
                    </p:animEffect>
                  </p:childTnLst>
                </p:cTn>
              </p:par>
            </p:tnLst>
          </p:tmpl>
        </p:tmplLst>
      </p:bldP>
      <p:bldP spid="8" grpId="1"/>
      <p:bldP spid="8" grpId="2"/>
    </p:bld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54583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36545673"/>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7390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71598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00" b="0">
                <a:latin typeface="+mn-lt"/>
              </a:defRPr>
            </a:lvl1pPr>
            <a:lvl2pPr marL="250553" indent="0">
              <a:buFont typeface="Wingdings" panose="05000000000000000000" pitchFamily="2" charset="2"/>
              <a:buNone/>
              <a:defRPr sz="2400" b="0"/>
            </a:lvl2pPr>
            <a:lvl3pPr marL="441968" indent="0">
              <a:buFont typeface="Wingdings" panose="05000000000000000000" pitchFamily="2" charset="2"/>
              <a:buNone/>
              <a:tabLst/>
              <a:defRPr sz="2200" b="0"/>
            </a:lvl3pPr>
            <a:lvl4pPr marL="639608" indent="0">
              <a:buFont typeface="Wingdings" panose="05000000000000000000" pitchFamily="2" charset="2"/>
              <a:buNone/>
              <a:defRPr sz="2200" b="0"/>
            </a:lvl4pPr>
            <a:lvl5pPr marL="837250"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44725"/>
          </a:xfrm>
        </p:spPr>
        <p:txBody>
          <a:bodyPr wrap="square">
            <a:spAutoFit/>
          </a:bodyPr>
          <a:lstStyle>
            <a:lvl1pPr marL="0" indent="0">
              <a:spcBef>
                <a:spcPts val="1200"/>
              </a:spcBef>
              <a:buClr>
                <a:schemeClr val="tx1"/>
              </a:buClr>
              <a:buFont typeface="Arial" panose="020B0604020202020204" pitchFamily="34" charset="0"/>
              <a:buNone/>
              <a:defRPr lang="en-US" sz="2900"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170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00" b="0">
                <a:latin typeface="+mn-lt"/>
              </a:defRPr>
            </a:lvl1pPr>
            <a:lvl2pPr marL="418625" indent="-168072">
              <a:buFont typeface="Wingdings" panose="05000000000000000000" pitchFamily="2" charset="2"/>
              <a:buChar char=""/>
              <a:defRPr sz="2400" b="0"/>
            </a:lvl2pPr>
            <a:lvl3pPr marL="627160" indent="-185191">
              <a:buFont typeface="Wingdings" panose="05000000000000000000" pitchFamily="2" charset="2"/>
              <a:buChar char=""/>
              <a:tabLst/>
              <a:defRPr sz="2200" b="0"/>
            </a:lvl3pPr>
            <a:lvl4pPr marL="812350" indent="-172742">
              <a:buFont typeface="Wingdings" panose="05000000000000000000" pitchFamily="2" charset="2"/>
              <a:buChar char=""/>
              <a:defRPr sz="2200" b="0"/>
            </a:lvl4pPr>
            <a:lvl5pPr marL="1003766" indent="-166517">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44725"/>
          </a:xfrm>
        </p:spPr>
        <p:txBody>
          <a:bodyPr wrap="square">
            <a:spAutoFit/>
          </a:bodyPr>
          <a:lstStyle>
            <a:lvl1pPr marL="281677" indent="-281677">
              <a:spcBef>
                <a:spcPts val="1200"/>
              </a:spcBef>
              <a:buClr>
                <a:schemeClr val="tx1"/>
              </a:buClr>
              <a:buFont typeface="Arial" pitchFamily="34" charset="0"/>
              <a:buChar char="•"/>
              <a:defRPr lang="en-US" sz="2900"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400"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200"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58588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54846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89639" bIns="89639" anchor="t" anchorCtr="0">
            <a:spAutoFit/>
          </a:bodyPr>
          <a:lstStyle>
            <a:lvl1pPr>
              <a:defRPr sz="7100"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79277" tIns="143422" rIns="179277" bIns="143422">
            <a:spAutoFit/>
          </a:bodyPr>
          <a:lstStyle>
            <a:lvl1pPr marL="0" indent="0">
              <a:spcBef>
                <a:spcPts val="0"/>
              </a:spcBef>
              <a:buNone/>
              <a:defRPr sz="31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6041048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89639" bIns="89639" anchor="t" anchorCtr="0">
            <a:spAutoFit/>
          </a:bodyPr>
          <a:lstStyle>
            <a:lvl1pPr>
              <a:defRPr lang="en-US" sz="7100"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1590681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89639" bIns="89639" anchor="t" anchorCtr="0">
            <a:spAutoFit/>
          </a:bodyPr>
          <a:lstStyle>
            <a:lvl1pPr>
              <a:defRPr sz="7100"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67585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89639" bIns="89639" anchor="t" anchorCtr="0">
            <a:spAutoFit/>
          </a:bodyPr>
          <a:lstStyle>
            <a:lvl1pPr>
              <a:defRPr sz="7100"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2907407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37832"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985405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5149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amp; Content Only">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0"/>
            <a:ext cx="5884345" cy="727700"/>
          </a:xfrm>
        </p:spPr>
        <p:txBody>
          <a:bodyPr/>
          <a:lstStyle>
            <a:lvl1pPr marL="0" indent="0">
              <a:buNone/>
              <a:defRPr/>
            </a:lvl1pPr>
          </a:lstStyle>
          <a:p>
            <a:r>
              <a:rPr lang="en-US"/>
              <a:t>Click icon to add picture</a:t>
            </a:r>
          </a:p>
        </p:txBody>
      </p:sp>
      <p:sp>
        <p:nvSpPr>
          <p:cNvPr id="6" name="Content Placeholder 5"/>
          <p:cNvSpPr>
            <a:spLocks noGrp="1"/>
          </p:cNvSpPr>
          <p:nvPr>
            <p:ph sz="quarter" idx="10"/>
          </p:nvPr>
        </p:nvSpPr>
        <p:spPr>
          <a:xfrm>
            <a:off x="5647788" y="1187621"/>
            <a:ext cx="6274974" cy="588449"/>
          </a:xfrm>
        </p:spPr>
        <p:txBody>
          <a:bodyPr/>
          <a:lstStyle>
            <a:lvl1pPr marL="0" indent="0">
              <a:buNone/>
              <a:defRPr sz="2941"/>
            </a:lvl1pPr>
          </a:lstStyle>
          <a:p>
            <a:pPr lvl="0"/>
            <a:r>
              <a:rPr lang="en-US"/>
              <a:t>Click to edit Master text styles</a:t>
            </a:r>
          </a:p>
        </p:txBody>
      </p:sp>
    </p:spTree>
    <p:extLst>
      <p:ext uri="{BB962C8B-B14F-4D97-AF65-F5344CB8AC3E}">
        <p14:creationId xmlns:p14="http://schemas.microsoft.com/office/powerpoint/2010/main" val="3066552153"/>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061232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sz="900"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1544705" y="4914799"/>
            <a:ext cx="9102590" cy="1665406"/>
          </a:xfrm>
          <a:prstGeom prst="rect">
            <a:avLst/>
          </a:prstGeom>
          <a:noFill/>
        </p:spPr>
        <p:txBody>
          <a:bodyPr wrap="none" lIns="179277" tIns="143422" rIns="179277" bIns="143422" rtlCol="0" anchor="ctr">
            <a:spAutoFit/>
          </a:bodyPr>
          <a:lstStyle/>
          <a:p>
            <a:pPr algn="ctr" defTabSz="914367">
              <a:lnSpc>
                <a:spcPct val="90000"/>
              </a:lnSpc>
              <a:spcBef>
                <a:spcPts val="1176"/>
              </a:spcBef>
              <a:spcAft>
                <a:spcPts val="588"/>
              </a:spcAft>
            </a:pPr>
            <a:r>
              <a:rPr lang="en-US" sz="2200" dirty="0">
                <a:gradFill>
                  <a:gsLst>
                    <a:gs pos="2917">
                      <a:srgbClr val="FFFFFF"/>
                    </a:gs>
                    <a:gs pos="30000">
                      <a:srgbClr val="FFFFFF"/>
                    </a:gs>
                  </a:gsLst>
                  <a:lin ang="5400000" scaled="0"/>
                </a:gradFill>
              </a:rPr>
              <a:t>Microsoft Ready content is </a:t>
            </a:r>
            <a:r>
              <a:rPr lang="en-US" sz="22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Microsoft Confidential – Internal only</a:t>
            </a:r>
          </a:p>
          <a:p>
            <a:pPr algn="ctr" defTabSz="914367">
              <a:lnSpc>
                <a:spcPct val="90000"/>
              </a:lnSpc>
              <a:spcBef>
                <a:spcPts val="1176"/>
              </a:spcBef>
              <a:spcAft>
                <a:spcPts val="588"/>
              </a:spcAft>
              <a:defRPr/>
            </a:pPr>
            <a:r>
              <a:rPr lang="en-US" sz="22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DO NOT </a:t>
            </a:r>
            <a:r>
              <a:rPr lang="en-US" sz="2200" dirty="0">
                <a:gradFill>
                  <a:gsLst>
                    <a:gs pos="2917">
                      <a:srgbClr val="FFFFFF"/>
                    </a:gs>
                    <a:gs pos="30000">
                      <a:srgbClr val="FFFFFF"/>
                    </a:gs>
                  </a:gsLst>
                  <a:lin ang="5400000" scaled="0"/>
                </a:gradFill>
              </a:rPr>
              <a:t>share this video with non-FTE personnel</a:t>
            </a:r>
            <a:endParaRPr lang="en-US" sz="22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endParaRPr>
          </a:p>
          <a:p>
            <a:pPr algn="ctr" defTabSz="914367">
              <a:lnSpc>
                <a:spcPct val="90000"/>
              </a:lnSpc>
              <a:spcBef>
                <a:spcPts val="1176"/>
              </a:spcBef>
              <a:spcAft>
                <a:spcPts val="588"/>
              </a:spcAft>
            </a:pPr>
            <a:r>
              <a:rPr lang="en-US" sz="22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DO NOT </a:t>
            </a:r>
            <a:r>
              <a:rPr lang="en-US" sz="2200" dirty="0">
                <a:gradFill>
                  <a:gsLst>
                    <a:gs pos="2917">
                      <a:srgbClr val="FFFFFF"/>
                    </a:gs>
                    <a:gs pos="30000">
                      <a:srgbClr val="FFFFFF"/>
                    </a:gs>
                  </a:gsLst>
                  <a:lin ang="5400000" scaled="0"/>
                </a:gradFill>
              </a:rPr>
              <a:t>post Microsoft Ready content to any blogs or external websites</a:t>
            </a:r>
          </a:p>
        </p:txBody>
      </p:sp>
    </p:spTree>
    <p:extLst>
      <p:ext uri="{BB962C8B-B14F-4D97-AF65-F5344CB8AC3E}">
        <p14:creationId xmlns:p14="http://schemas.microsoft.com/office/powerpoint/2010/main" val="2516162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32360"/>
          </a:xfrm>
        </p:spPr>
        <p:txBody>
          <a:bodyPr/>
          <a:lstStyle>
            <a:lvl1pPr marL="0" indent="0">
              <a:buNone/>
              <a:defRPr sz="32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447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77" tIns="179277" rIns="179277" bIns="179277" numCol="1" anchor="t" anchorCtr="0" compatLnSpc="1">
            <a:prstTxWarp prst="textNoShape">
              <a:avLst/>
            </a:prstTxWarp>
            <a:spAutoFit/>
          </a:bodyPr>
          <a:lstStyle/>
          <a:p>
            <a:pPr defTabSz="913924" eaLnBrk="0" hangingPunct="0"/>
            <a:r>
              <a:rPr lang="en-US" sz="700" dirty="0">
                <a:gradFill>
                  <a:gsLst>
                    <a:gs pos="0">
                      <a:srgbClr val="FFFFFF"/>
                    </a:gs>
                    <a:gs pos="100000">
                      <a:srgbClr val="FFFFFF"/>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11625419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2394" tIns="76198" rIns="152394" bIns="76198"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10681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91061-0968-4914-8CC8-55FACC27E2F7}"/>
              </a:ext>
            </a:extLst>
          </p:cNvPr>
          <p:cNvSpPr>
            <a:spLocks noGrp="1"/>
          </p:cNvSpPr>
          <p:nvPr>
            <p:ph type="title"/>
          </p:nvPr>
        </p:nvSpPr>
        <p:spPr>
          <a:noFill/>
          <a:ln>
            <a:noFill/>
          </a:ln>
        </p:spPr>
        <p:style>
          <a:lnRef idx="0">
            <a:scrgbClr r="0" g="0" b="0"/>
          </a:lnRef>
          <a:fillRef idx="0">
            <a:scrgbClr r="0" g="0" b="0"/>
          </a:fillRef>
          <a:effectRef idx="0">
            <a:scrgbClr r="0" g="0" b="0"/>
          </a:effectRef>
          <a:fontRef idx="minor">
            <a:schemeClr val="accent5"/>
          </a:fontRef>
        </p:style>
        <p:txBody>
          <a:bodyPr/>
          <a:lstStyle/>
          <a:p>
            <a:r>
              <a:rPr lang="en-US" dirty="0"/>
              <a:t>Click to edit Master title style</a:t>
            </a:r>
          </a:p>
        </p:txBody>
      </p:sp>
      <p:sp>
        <p:nvSpPr>
          <p:cNvPr id="3" name="Content Placeholder 2">
            <a:extLst>
              <a:ext uri="{FF2B5EF4-FFF2-40B4-BE49-F238E27FC236}">
                <a16:creationId xmlns:a16="http://schemas.microsoft.com/office/drawing/2014/main" id="{5AD0C258-98F1-47AD-AFB4-8D9E8A9384F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52EAF4-6C87-4D07-8FA5-B5C4A16CF7C2}"/>
              </a:ext>
            </a:extLst>
          </p:cNvPr>
          <p:cNvSpPr>
            <a:spLocks noGrp="1"/>
          </p:cNvSpPr>
          <p:nvPr>
            <p:ph type="dt" sz="half" idx="10"/>
          </p:nvPr>
        </p:nvSpPr>
        <p:spPr/>
        <p:txBody>
          <a:bodyPr/>
          <a:lstStyle/>
          <a:p>
            <a:fld id="{2830D52A-5F20-49F5-B0E2-4E520F8A6D94}" type="datetimeFigureOut">
              <a:rPr lang="en-US" smtClean="0"/>
              <a:t>7/19/2018</a:t>
            </a:fld>
            <a:endParaRPr lang="en-US"/>
          </a:p>
        </p:txBody>
      </p:sp>
      <p:sp>
        <p:nvSpPr>
          <p:cNvPr id="5" name="Footer Placeholder 4">
            <a:extLst>
              <a:ext uri="{FF2B5EF4-FFF2-40B4-BE49-F238E27FC236}">
                <a16:creationId xmlns:a16="http://schemas.microsoft.com/office/drawing/2014/main" id="{72C0EDAA-1D8F-459F-A2FF-6F60568847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08E5C7-6C19-4E58-8B28-D0AD4641A83A}"/>
              </a:ext>
            </a:extLst>
          </p:cNvPr>
          <p:cNvSpPr>
            <a:spLocks noGrp="1"/>
          </p:cNvSpPr>
          <p:nvPr>
            <p:ph type="sldNum" sz="quarter" idx="12"/>
          </p:nvPr>
        </p:nvSpPr>
        <p:spPr/>
        <p:txBody>
          <a:bodyPr/>
          <a:lstStyle/>
          <a:p>
            <a:fld id="{702693DF-7BA8-4423-8E15-3CEC68EDFBE7}" type="slidenum">
              <a:rPr lang="en-US" smtClean="0"/>
              <a:t>‹#›</a:t>
            </a:fld>
            <a:endParaRPr lang="en-US"/>
          </a:p>
        </p:txBody>
      </p:sp>
    </p:spTree>
    <p:extLst>
      <p:ext uri="{BB962C8B-B14F-4D97-AF65-F5344CB8AC3E}">
        <p14:creationId xmlns:p14="http://schemas.microsoft.com/office/powerpoint/2010/main" val="4171741030"/>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1F719-B971-48B3-BB3C-FDACE096A9D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F895F3-6654-4B0B-B4DF-D7261C7A81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E90CC53-1863-445F-B700-412477A7429F}"/>
              </a:ext>
            </a:extLst>
          </p:cNvPr>
          <p:cNvSpPr>
            <a:spLocks noGrp="1"/>
          </p:cNvSpPr>
          <p:nvPr>
            <p:ph type="dt" sz="half" idx="10"/>
          </p:nvPr>
        </p:nvSpPr>
        <p:spPr/>
        <p:txBody>
          <a:bodyPr/>
          <a:lstStyle/>
          <a:p>
            <a:fld id="{2830D52A-5F20-49F5-B0E2-4E520F8A6D94}" type="datetimeFigureOut">
              <a:rPr lang="en-US" smtClean="0"/>
              <a:t>7/19/2018</a:t>
            </a:fld>
            <a:endParaRPr lang="en-US"/>
          </a:p>
        </p:txBody>
      </p:sp>
      <p:sp>
        <p:nvSpPr>
          <p:cNvPr id="5" name="Footer Placeholder 4">
            <a:extLst>
              <a:ext uri="{FF2B5EF4-FFF2-40B4-BE49-F238E27FC236}">
                <a16:creationId xmlns:a16="http://schemas.microsoft.com/office/drawing/2014/main" id="{F20BD010-914B-4B1D-B2E9-918154C797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5AB0C9-767B-4422-A888-4F5F2DD21E4D}"/>
              </a:ext>
            </a:extLst>
          </p:cNvPr>
          <p:cNvSpPr>
            <a:spLocks noGrp="1"/>
          </p:cNvSpPr>
          <p:nvPr>
            <p:ph type="sldNum" sz="quarter" idx="12"/>
          </p:nvPr>
        </p:nvSpPr>
        <p:spPr/>
        <p:txBody>
          <a:bodyPr/>
          <a:lstStyle/>
          <a:p>
            <a:fld id="{702693DF-7BA8-4423-8E15-3CEC68EDFBE7}" type="slidenum">
              <a:rPr lang="en-US" smtClean="0"/>
              <a:t>‹#›</a:t>
            </a:fld>
            <a:endParaRPr lang="en-US"/>
          </a:p>
        </p:txBody>
      </p:sp>
    </p:spTree>
    <p:extLst>
      <p:ext uri="{BB962C8B-B14F-4D97-AF65-F5344CB8AC3E}">
        <p14:creationId xmlns:p14="http://schemas.microsoft.com/office/powerpoint/2010/main" val="2289061442"/>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9A6F9-746D-45B1-B086-2F4E604ACB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71BC7C-4B78-4CBB-8C9A-568A0F0FF3D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86A9EBB-2D7A-46FB-97BF-0BEB0B9237C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635AC8-78D0-48ED-AD53-C02947976843}"/>
              </a:ext>
            </a:extLst>
          </p:cNvPr>
          <p:cNvSpPr>
            <a:spLocks noGrp="1"/>
          </p:cNvSpPr>
          <p:nvPr>
            <p:ph type="dt" sz="half" idx="10"/>
          </p:nvPr>
        </p:nvSpPr>
        <p:spPr/>
        <p:txBody>
          <a:bodyPr/>
          <a:lstStyle/>
          <a:p>
            <a:fld id="{2830D52A-5F20-49F5-B0E2-4E520F8A6D94}" type="datetimeFigureOut">
              <a:rPr lang="en-US" smtClean="0"/>
              <a:t>7/19/2018</a:t>
            </a:fld>
            <a:endParaRPr lang="en-US"/>
          </a:p>
        </p:txBody>
      </p:sp>
      <p:sp>
        <p:nvSpPr>
          <p:cNvPr id="6" name="Footer Placeholder 5">
            <a:extLst>
              <a:ext uri="{FF2B5EF4-FFF2-40B4-BE49-F238E27FC236}">
                <a16:creationId xmlns:a16="http://schemas.microsoft.com/office/drawing/2014/main" id="{AE84FA83-6EBE-429E-A5C1-E95F389C4B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80274C-F123-44A8-9288-181E45411977}"/>
              </a:ext>
            </a:extLst>
          </p:cNvPr>
          <p:cNvSpPr>
            <a:spLocks noGrp="1"/>
          </p:cNvSpPr>
          <p:nvPr>
            <p:ph type="sldNum" sz="quarter" idx="12"/>
          </p:nvPr>
        </p:nvSpPr>
        <p:spPr/>
        <p:txBody>
          <a:bodyPr/>
          <a:lstStyle/>
          <a:p>
            <a:fld id="{702693DF-7BA8-4423-8E15-3CEC68EDFBE7}" type="slidenum">
              <a:rPr lang="en-US" smtClean="0"/>
              <a:t>‹#›</a:t>
            </a:fld>
            <a:endParaRPr lang="en-US"/>
          </a:p>
        </p:txBody>
      </p:sp>
    </p:spTree>
    <p:extLst>
      <p:ext uri="{BB962C8B-B14F-4D97-AF65-F5344CB8AC3E}">
        <p14:creationId xmlns:p14="http://schemas.microsoft.com/office/powerpoint/2010/main" val="2435495441"/>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AB40E-AF67-4BA7-84F1-3670F037296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6A58ED-104A-424C-BDF6-0EA720F892DE}"/>
              </a:ext>
            </a:extLst>
          </p:cNvPr>
          <p:cNvSpPr>
            <a:spLocks noGrp="1"/>
          </p:cNvSpPr>
          <p:nvPr>
            <p:ph type="dt" sz="half" idx="10"/>
          </p:nvPr>
        </p:nvSpPr>
        <p:spPr/>
        <p:txBody>
          <a:bodyPr/>
          <a:lstStyle/>
          <a:p>
            <a:fld id="{2830D52A-5F20-49F5-B0E2-4E520F8A6D94}" type="datetimeFigureOut">
              <a:rPr lang="en-US" smtClean="0"/>
              <a:t>7/19/2018</a:t>
            </a:fld>
            <a:endParaRPr lang="en-US"/>
          </a:p>
        </p:txBody>
      </p:sp>
      <p:sp>
        <p:nvSpPr>
          <p:cNvPr id="4" name="Footer Placeholder 3">
            <a:extLst>
              <a:ext uri="{FF2B5EF4-FFF2-40B4-BE49-F238E27FC236}">
                <a16:creationId xmlns:a16="http://schemas.microsoft.com/office/drawing/2014/main" id="{E110AF60-75DF-4A0B-B16C-DD22E04AFB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8D98D7-EA8E-4306-A063-3A4EEBDEB2C4}"/>
              </a:ext>
            </a:extLst>
          </p:cNvPr>
          <p:cNvSpPr>
            <a:spLocks noGrp="1"/>
          </p:cNvSpPr>
          <p:nvPr>
            <p:ph type="sldNum" sz="quarter" idx="12"/>
          </p:nvPr>
        </p:nvSpPr>
        <p:spPr/>
        <p:txBody>
          <a:bodyPr/>
          <a:lstStyle/>
          <a:p>
            <a:fld id="{702693DF-7BA8-4423-8E15-3CEC68EDFBE7}" type="slidenum">
              <a:rPr lang="en-US" smtClean="0"/>
              <a:t>‹#›</a:t>
            </a:fld>
            <a:endParaRPr lang="en-US"/>
          </a:p>
        </p:txBody>
      </p:sp>
    </p:spTree>
    <p:extLst>
      <p:ext uri="{BB962C8B-B14F-4D97-AF65-F5344CB8AC3E}">
        <p14:creationId xmlns:p14="http://schemas.microsoft.com/office/powerpoint/2010/main" val="4199411643"/>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Question &amp; Answ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590" y="220717"/>
            <a:ext cx="11778205" cy="1308538"/>
          </a:xfrm>
          <a:solidFill>
            <a:schemeClr val="accent4">
              <a:lumMod val="40000"/>
              <a:lumOff val="60000"/>
            </a:schemeClr>
          </a:solidFill>
        </p:spPr>
        <p:txBody>
          <a:bodyPr>
            <a:normAutofit/>
          </a:bodyPr>
          <a:lstStyle>
            <a:lvl1pPr>
              <a:defRPr sz="3600"/>
            </a:lvl1pPr>
          </a:lstStyle>
          <a:p>
            <a:r>
              <a:rPr lang="en-US" dirty="0"/>
              <a:t>Click to edit Question style</a:t>
            </a:r>
          </a:p>
        </p:txBody>
      </p:sp>
      <p:sp>
        <p:nvSpPr>
          <p:cNvPr id="3" name="Content Placeholder 2"/>
          <p:cNvSpPr>
            <a:spLocks noGrp="1"/>
          </p:cNvSpPr>
          <p:nvPr>
            <p:ph idx="1" hasCustomPrompt="1"/>
          </p:nvPr>
        </p:nvSpPr>
        <p:spPr>
          <a:xfrm>
            <a:off x="201591" y="1529255"/>
            <a:ext cx="11778205" cy="5123793"/>
          </a:xfrm>
        </p:spPr>
        <p:txBody>
          <a:bodyPr>
            <a:normAutofit/>
          </a:bodyPr>
          <a:lstStyle>
            <a:lvl1pPr marL="742950" indent="-742950">
              <a:buFont typeface="+mj-lt"/>
              <a:buAutoNum type="arabicParenR"/>
              <a:defRPr sz="3600"/>
            </a:lvl1pPr>
            <a:lvl2pPr marL="971550" indent="-514350">
              <a:buFont typeface="+mj-lt"/>
              <a:buAutoNum type="alphaUcPeriod"/>
              <a:defRPr sz="3200"/>
            </a:lvl2pPr>
            <a:lvl3pPr marL="1485900" indent="-571500">
              <a:buFont typeface="+mj-lt"/>
              <a:buAutoNum type="romanLcPeriod"/>
              <a:defRPr sz="2800"/>
            </a:lvl3pPr>
            <a:lvl4pPr marL="1828800" indent="-457200">
              <a:buFont typeface="+mj-lt"/>
              <a:buAutoNum type="alphaLcPeriod"/>
              <a:defRPr sz="2400"/>
            </a:lvl4pPr>
            <a:lvl5pPr marL="2286000" indent="-457200">
              <a:buFont typeface="+mj-lt"/>
              <a:buAutoNum type="arabicPeriod"/>
              <a:defRPr sz="2400"/>
            </a:lvl5pPr>
          </a:lstStyle>
          <a:p>
            <a:pPr lvl="0"/>
            <a:r>
              <a:rPr lang="en-US" dirty="0"/>
              <a:t>Click to edit Question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hasCustomPrompt="1"/>
          </p:nvPr>
        </p:nvSpPr>
        <p:spPr>
          <a:xfrm>
            <a:off x="467502" y="1843935"/>
            <a:ext cx="11778205" cy="5123793"/>
          </a:xfrm>
        </p:spPr>
        <p:txBody>
          <a:bodyPr>
            <a:normAutofit/>
          </a:bodyPr>
          <a:lstStyle>
            <a:lvl1pPr marL="742950" indent="-742950">
              <a:buFont typeface="+mj-lt"/>
              <a:buAutoNum type="arabicParenR"/>
              <a:defRPr sz="3600"/>
            </a:lvl1pPr>
            <a:lvl2pPr marL="971550" indent="-514350">
              <a:buFont typeface="+mj-lt"/>
              <a:buAutoNum type="alphaUcPeriod"/>
              <a:defRPr sz="3200"/>
            </a:lvl2pPr>
            <a:lvl3pPr marL="1485900" indent="-571500">
              <a:buFont typeface="+mj-lt"/>
              <a:buAutoNum type="romanLcPeriod"/>
              <a:defRPr sz="2800"/>
            </a:lvl3pPr>
            <a:lvl4pPr marL="1828800" indent="-457200">
              <a:buFont typeface="+mj-lt"/>
              <a:buAutoNum type="alphaLcPeriod"/>
              <a:defRPr sz="2400"/>
            </a:lvl4pPr>
            <a:lvl5pPr marL="2286000" indent="-457200">
              <a:buFont typeface="+mj-lt"/>
              <a:buAutoNum type="arabicPeriod"/>
              <a:defRPr sz="2400"/>
            </a:lvl5pPr>
          </a:lstStyle>
          <a:p>
            <a:pPr lvl="0"/>
            <a:r>
              <a:rPr lang="en-US" dirty="0"/>
              <a:t>Click to edit Answer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95744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9284" y="291102"/>
            <a:ext cx="11385484" cy="899665"/>
          </a:xfrm>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356961410"/>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9"/>
            <a:ext cx="8579887" cy="1460779"/>
          </a:xfrm>
          <a:prstGeom prst="rect">
            <a:avLst/>
          </a:prstGeom>
        </p:spPr>
        <p:txBody>
          <a:bodyPr lIns="137160" tIns="137160" rIns="137160" bIns="137160" anchor="b" anchorCtr="0">
            <a:normAutofit/>
          </a:bodyPr>
          <a:lstStyle>
            <a:lvl1pPr marL="0" indent="0" algn="l" defTabSz="685539" rtl="0" eaLnBrk="1" latinLnBrk="0" hangingPunct="1">
              <a:lnSpc>
                <a:spcPct val="100000"/>
              </a:lnSpc>
              <a:spcBef>
                <a:spcPts val="0"/>
              </a:spcBef>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a:buNone/>
              <a:defRPr>
                <a:solidFill>
                  <a:schemeClr val="tx1">
                    <a:tint val="75000"/>
                  </a:schemeClr>
                </a:solidFill>
              </a:defRPr>
            </a:lvl2pPr>
            <a:lvl3pPr marL="685566" indent="0" algn="ctr">
              <a:buNone/>
              <a:defRPr>
                <a:solidFill>
                  <a:schemeClr val="tx1">
                    <a:tint val="75000"/>
                  </a:schemeClr>
                </a:solidFill>
              </a:defRPr>
            </a:lvl3pPr>
            <a:lvl4pPr marL="1028350" indent="0" algn="ctr">
              <a:buNone/>
              <a:defRPr>
                <a:solidFill>
                  <a:schemeClr val="tx1">
                    <a:tint val="75000"/>
                  </a:schemeClr>
                </a:solidFill>
              </a:defRPr>
            </a:lvl4pPr>
            <a:lvl5pPr marL="1371134" indent="0" algn="ctr">
              <a:buNone/>
              <a:defRPr>
                <a:solidFill>
                  <a:schemeClr val="tx1">
                    <a:tint val="75000"/>
                  </a:schemeClr>
                </a:solidFill>
              </a:defRPr>
            </a:lvl5pPr>
            <a:lvl6pPr marL="1713917" indent="0" algn="ctr">
              <a:buNone/>
              <a:defRPr>
                <a:solidFill>
                  <a:schemeClr val="tx1">
                    <a:tint val="75000"/>
                  </a:schemeClr>
                </a:solidFill>
              </a:defRPr>
            </a:lvl6pPr>
            <a:lvl7pPr marL="2056700" indent="0" algn="ctr">
              <a:buNone/>
              <a:defRPr>
                <a:solidFill>
                  <a:schemeClr val="tx1">
                    <a:tint val="75000"/>
                  </a:schemeClr>
                </a:solidFill>
              </a:defRPr>
            </a:lvl7pPr>
            <a:lvl8pPr marL="2399483" indent="0" algn="ctr">
              <a:buNone/>
              <a:defRPr>
                <a:solidFill>
                  <a:schemeClr val="tx1">
                    <a:tint val="75000"/>
                  </a:schemeClr>
                </a:solidFill>
              </a:defRPr>
            </a:lvl8pPr>
            <a:lvl9pPr marL="2742269"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3"/>
            <a:ext cx="8579887" cy="2603307"/>
          </a:xfrm>
          <a:prstGeom prst="rect">
            <a:avLst/>
          </a:prstGeom>
          <a:solidFill>
            <a:srgbClr val="007233"/>
          </a:solidFill>
          <a:effectLst/>
        </p:spPr>
        <p:txBody>
          <a:bodyPr vert="horz" lIns="137160" tIns="137160" rIns="91409" bIns="137160" rtlCol="0" anchor="b" anchorCtr="0">
            <a:noAutofit/>
          </a:bodyPr>
          <a:lstStyle>
            <a:lvl1pPr>
              <a:defRPr lang="en-US" sz="36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3"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02870" tIns="102870" rIns="102870" bIns="102870" numCol="1" rtlCol="0" anchor="b" anchorCtr="0" compatLnSpc="1">
            <a:prstTxWarp prst="textNoShape">
              <a:avLst/>
            </a:prstTxWarp>
          </a:bodyPr>
          <a:lstStyle/>
          <a:p>
            <a:pPr defTabSz="685341" fontAlgn="base">
              <a:spcBef>
                <a:spcPct val="0"/>
              </a:spcBef>
              <a:spcAft>
                <a:spcPct val="0"/>
              </a:spcAft>
            </a:pPr>
            <a:endParaRPr lang="en-US" sz="150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Tree>
    <p:extLst>
      <p:ext uri="{BB962C8B-B14F-4D97-AF65-F5344CB8AC3E}">
        <p14:creationId xmlns:p14="http://schemas.microsoft.com/office/powerpoint/2010/main" val="2188671173"/>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preserve="1" userDrawn="1">
  <p:cSld name="Speaker Intro">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595282"/>
            <a:ext cx="7054357" cy="3237592"/>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hasCustomPrompt="1"/>
          </p:nvPr>
        </p:nvSpPr>
        <p:spPr>
          <a:xfrm>
            <a:off x="349252" y="2756542"/>
            <a:ext cx="4322233" cy="2851150"/>
          </a:xfrm>
          <a:solidFill>
            <a:schemeClr val="bg1"/>
          </a:solidFill>
        </p:spPr>
        <p:txBody>
          <a:bodyPr/>
          <a:lstStyle>
            <a:lvl1pPr marL="0" indent="0">
              <a:buNone/>
              <a:defRPr sz="2000" baseline="0">
                <a:solidFill>
                  <a:srgbClr val="0070C0"/>
                </a:solidFill>
              </a:defRPr>
            </a:lvl1pPr>
          </a:lstStyle>
          <a:p>
            <a:pPr lvl="0"/>
            <a:r>
              <a:rPr lang="en-US" dirty="0"/>
              <a:t>Speaker Information:</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12" name="TextBox 11">
            <a:extLst>
              <a:ext uri="{FF2B5EF4-FFF2-40B4-BE49-F238E27FC236}">
                <a16:creationId xmlns:a16="http://schemas.microsoft.com/office/drawing/2014/main" id="{E1C05B86-1160-4370-A04A-9508198B968C}"/>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
        <p:nvSpPr>
          <p:cNvPr id="8" name="Text Placeholder 6">
            <a:extLst>
              <a:ext uri="{FF2B5EF4-FFF2-40B4-BE49-F238E27FC236}">
                <a16:creationId xmlns:a16="http://schemas.microsoft.com/office/drawing/2014/main" id="{02AE59D8-F91B-4102-844E-46CD5A0795C5}"/>
              </a:ext>
            </a:extLst>
          </p:cNvPr>
          <p:cNvSpPr>
            <a:spLocks noGrp="1"/>
          </p:cNvSpPr>
          <p:nvPr>
            <p:ph type="body" sz="quarter" idx="12" hasCustomPrompt="1"/>
          </p:nvPr>
        </p:nvSpPr>
        <p:spPr>
          <a:xfrm>
            <a:off x="367182" y="1689742"/>
            <a:ext cx="11460253" cy="780034"/>
          </a:xfrm>
          <a:noFill/>
        </p:spPr>
        <p:txBody>
          <a:bodyPr/>
          <a:lstStyle>
            <a:lvl1pPr marL="0" indent="0">
              <a:buNone/>
              <a:defRPr sz="2000" baseline="0">
                <a:solidFill>
                  <a:schemeClr val="bg1"/>
                </a:solidFill>
              </a:defRPr>
            </a:lvl1pPr>
          </a:lstStyle>
          <a:p>
            <a:pPr lvl="0"/>
            <a:r>
              <a:rPr lang="en-US" dirty="0" err="1"/>
              <a:t>WiFi</a:t>
            </a:r>
            <a:r>
              <a:rPr lang="en-US" dirty="0"/>
              <a:t>: </a:t>
            </a:r>
            <a:r>
              <a:rPr lang="en-US" dirty="0" err="1"/>
              <a:t>msftguest</a:t>
            </a:r>
            <a:r>
              <a:rPr lang="en-US" dirty="0"/>
              <a:t> =&gt; event code: msevent11lz</a:t>
            </a:r>
          </a:p>
          <a:p>
            <a:pPr lvl="0"/>
            <a:r>
              <a:rPr lang="en-US" dirty="0"/>
              <a:t>Content &amp; Labs: http://github.com/guruskill/70-533</a:t>
            </a:r>
          </a:p>
          <a:p>
            <a:pPr lvl="0"/>
            <a:endParaRPr lang="en-US" dirty="0"/>
          </a:p>
        </p:txBody>
      </p:sp>
    </p:spTree>
    <p:extLst>
      <p:ext uri="{BB962C8B-B14F-4D97-AF65-F5344CB8AC3E}">
        <p14:creationId xmlns:p14="http://schemas.microsoft.com/office/powerpoint/2010/main" val="2853839447"/>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110582"/>
            <a:ext cx="7054357" cy="3722293"/>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TextBox 7">
            <a:extLst>
              <a:ext uri="{FF2B5EF4-FFF2-40B4-BE49-F238E27FC236}">
                <a16:creationId xmlns:a16="http://schemas.microsoft.com/office/drawing/2014/main" id="{D4614177-BBD8-49FC-B8FB-449297FBBE0B}"/>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Tree>
    <p:extLst>
      <p:ext uri="{BB962C8B-B14F-4D97-AF65-F5344CB8AC3E}">
        <p14:creationId xmlns:p14="http://schemas.microsoft.com/office/powerpoint/2010/main" val="1541226020"/>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4">
            <a:extLst>
              <a:ext uri="{FF2B5EF4-FFF2-40B4-BE49-F238E27FC236}">
                <a16:creationId xmlns:a16="http://schemas.microsoft.com/office/drawing/2014/main" id="{1E308FE5-C3CD-4C2B-84FD-DAE006C3200F}"/>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798105673"/>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4">
            <a:extLst>
              <a:ext uri="{FF2B5EF4-FFF2-40B4-BE49-F238E27FC236}">
                <a16:creationId xmlns:a16="http://schemas.microsoft.com/office/drawing/2014/main" id="{0FDE037B-5AC3-4803-B046-88D8FAB9814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68239867"/>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Exam Tip">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AA6D59-CBDC-4B28-BD8C-5E1C09B31A46}"/>
              </a:ext>
            </a:extLst>
          </p:cNvPr>
          <p:cNvSpPr/>
          <p:nvPr userDrawn="1"/>
        </p:nvSpPr>
        <p:spPr>
          <a:xfrm>
            <a:off x="0" y="0"/>
            <a:ext cx="12192000" cy="6858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268081" y="639602"/>
            <a:ext cx="11655839" cy="715581"/>
          </a:xfrm>
        </p:spPr>
        <p:txBody>
          <a:bodyPr>
            <a:normAutofit/>
          </a:bodyPr>
          <a:lstStyle>
            <a:lvl1pPr algn="l" defTabSz="685800" rtl="0" eaLnBrk="1" latinLnBrk="0" hangingPunct="1">
              <a:lnSpc>
                <a:spcPct val="90000"/>
              </a:lnSpc>
              <a:spcBef>
                <a:spcPct val="0"/>
              </a:spcBef>
              <a:buNone/>
              <a:defRPr lang="en-US" sz="3200" b="1" i="1" u="none" kern="1200" baseline="0" dirty="0">
                <a:solidFill>
                  <a:schemeClr val="tx1"/>
                </a:solidFill>
                <a:latin typeface="+mj-lt"/>
                <a:ea typeface="+mj-ea"/>
                <a:cs typeface="+mj-cs"/>
              </a:defRPr>
            </a:lvl1pPr>
          </a:lstStyle>
          <a:p>
            <a:r>
              <a:rPr lang="en-US" dirty="0"/>
              <a:t>Click to add Title</a:t>
            </a:r>
          </a:p>
        </p:txBody>
      </p:sp>
      <p:sp>
        <p:nvSpPr>
          <p:cNvPr id="4" name="Text Placeholder 3"/>
          <p:cNvSpPr>
            <a:spLocks noGrp="1"/>
          </p:cNvSpPr>
          <p:nvPr>
            <p:ph type="body" sz="quarter" idx="11" hasCustomPrompt="1"/>
          </p:nvPr>
        </p:nvSpPr>
        <p:spPr>
          <a:xfrm>
            <a:off x="268080" y="1441794"/>
            <a:ext cx="11655840" cy="4471326"/>
          </a:xfrm>
        </p:spPr>
        <p:txBody>
          <a:bodyPr>
            <a:noAutofit/>
          </a:bodyPr>
          <a:lstStyle>
            <a:lvl1pPr marL="0" indent="0">
              <a:buNone/>
              <a:defRPr sz="3000"/>
            </a:lvl1pPr>
            <a:lvl2pPr marL="21009" indent="0">
              <a:buNone/>
              <a:defRPr sz="1471"/>
            </a:lvl2pPr>
            <a:lvl3pPr marL="164571" indent="0">
              <a:buNone/>
              <a:defRPr sz="1471"/>
            </a:lvl3pPr>
            <a:lvl4pPr marL="350151" indent="0">
              <a:buNone/>
              <a:defRPr sz="1324"/>
            </a:lvl4pPr>
            <a:lvl5pPr marL="543901" indent="0">
              <a:buNone/>
              <a:defRPr sz="1324"/>
            </a:lvl5pPr>
          </a:lstStyle>
          <a:p>
            <a:pPr lvl="0"/>
            <a:r>
              <a:rPr lang="en-US" dirty="0"/>
              <a:t>Click to edit</a:t>
            </a:r>
          </a:p>
        </p:txBody>
      </p:sp>
      <p:sp>
        <p:nvSpPr>
          <p:cNvPr id="5" name="Rectangle 4"/>
          <p:cNvSpPr/>
          <p:nvPr userDrawn="1"/>
        </p:nvSpPr>
        <p:spPr>
          <a:xfrm>
            <a:off x="268081" y="86612"/>
            <a:ext cx="3235181" cy="715581"/>
          </a:xfrm>
          <a:prstGeom prst="rect">
            <a:avLst/>
          </a:prstGeom>
        </p:spPr>
        <p:txBody>
          <a:bodyPr wrap="none">
            <a:spAutoFit/>
          </a:bodyPr>
          <a:lstStyle/>
          <a:p>
            <a:pPr algn="l"/>
            <a:r>
              <a:rPr lang="en-US" sz="4050" b="1" dirty="0"/>
              <a:t>EXAM TIP!</a:t>
            </a:r>
          </a:p>
        </p:txBody>
      </p:sp>
      <p:sp>
        <p:nvSpPr>
          <p:cNvPr id="6" name="Text Placeholder 4">
            <a:extLst>
              <a:ext uri="{FF2B5EF4-FFF2-40B4-BE49-F238E27FC236}">
                <a16:creationId xmlns:a16="http://schemas.microsoft.com/office/drawing/2014/main" id="{380C91C6-C6AF-40A3-AE50-C2507708BECF}"/>
              </a:ext>
            </a:extLst>
          </p:cNvPr>
          <p:cNvSpPr>
            <a:spLocks noGrp="1"/>
          </p:cNvSpPr>
          <p:nvPr>
            <p:ph type="body" sz="quarter" idx="10" hasCustomPrompt="1"/>
          </p:nvPr>
        </p:nvSpPr>
        <p:spPr>
          <a:xfrm>
            <a:off x="211139" y="5987143"/>
            <a:ext cx="11712781" cy="823460"/>
          </a:xfrm>
          <a:solidFill>
            <a:srgbClr val="00B050"/>
          </a:solidFill>
        </p:spPr>
        <p:txBody>
          <a:bodyPr>
            <a:noAutofit/>
          </a:bodyPr>
          <a:lstStyle>
            <a:lvl1pPr marL="0" indent="0">
              <a:buFontTx/>
              <a:buNone/>
              <a:defRPr sz="1500" u="sng">
                <a:solidFill>
                  <a:schemeClr val="tx1">
                    <a:lumMod val="95000"/>
                    <a:lumOff val="5000"/>
                  </a:schemeClr>
                </a:solidFill>
              </a:defRPr>
            </a:lvl1pPr>
            <a:lvl2pPr marL="342900" indent="0">
              <a:buFontTx/>
              <a:buNone/>
              <a:defRPr sz="1500" u="sng">
                <a:solidFill>
                  <a:schemeClr val="tx1">
                    <a:lumMod val="95000"/>
                    <a:lumOff val="5000"/>
                  </a:schemeClr>
                </a:solidFill>
              </a:defRPr>
            </a:lvl2pPr>
            <a:lvl3pPr marL="685800" indent="0">
              <a:buFontTx/>
              <a:buNone/>
              <a:defRPr sz="1500" u="sng">
                <a:solidFill>
                  <a:schemeClr val="tx1">
                    <a:lumMod val="95000"/>
                    <a:lumOff val="5000"/>
                  </a:schemeClr>
                </a:solidFill>
              </a:defRPr>
            </a:lvl3pPr>
            <a:lvl4pPr marL="1028700" indent="0">
              <a:buFontTx/>
              <a:buNone/>
              <a:defRPr sz="1500" u="sng">
                <a:solidFill>
                  <a:schemeClr val="tx1">
                    <a:lumMod val="95000"/>
                    <a:lumOff val="5000"/>
                  </a:schemeClr>
                </a:solidFill>
              </a:defRPr>
            </a:lvl4pPr>
            <a:lvl5pPr marL="1371600" indent="0">
              <a:buFontTx/>
              <a:buNone/>
              <a:defRPr sz="1500" u="sng">
                <a:solidFill>
                  <a:schemeClr val="tx1">
                    <a:lumMod val="95000"/>
                    <a:lumOff val="5000"/>
                  </a:schemeClr>
                </a:solidFill>
              </a:defRPr>
            </a:lvl5pPr>
          </a:lstStyle>
          <a:p>
            <a:pPr lvl="0"/>
            <a:r>
              <a:rPr lang="en-US" dirty="0"/>
              <a:t>Edit Source URL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2443BABC-044D-4D97-A53B-4E9E8A49EFEC}"/>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Tree>
    <p:extLst>
      <p:ext uri="{BB962C8B-B14F-4D97-AF65-F5344CB8AC3E}">
        <p14:creationId xmlns:p14="http://schemas.microsoft.com/office/powerpoint/2010/main" val="4090148947"/>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Case Study Ques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5B7C354-0C5C-4196-BE29-DBA8ABB17A4F}"/>
              </a:ext>
            </a:extLst>
          </p:cNvPr>
          <p:cNvSpPr/>
          <p:nvPr userDrawn="1"/>
        </p:nvSpPr>
        <p:spPr>
          <a:xfrm>
            <a:off x="0" y="0"/>
            <a:ext cx="12192000" cy="6172200"/>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a:extLst>
              <a:ext uri="{FF2B5EF4-FFF2-40B4-BE49-F238E27FC236}">
                <a16:creationId xmlns:a16="http://schemas.microsoft.com/office/drawing/2014/main" id="{E7744812-071B-4DDA-A498-60D67CDBA951}"/>
              </a:ext>
            </a:extLst>
          </p:cNvPr>
          <p:cNvSpPr>
            <a:spLocks noGrp="1"/>
          </p:cNvSpPr>
          <p:nvPr>
            <p:ph type="title" hasCustomPrompt="1"/>
          </p:nvPr>
        </p:nvSpPr>
        <p:spPr/>
        <p:txBody>
          <a:bodyPr/>
          <a:lstStyle>
            <a:lvl1pPr>
              <a:defRPr/>
            </a:lvl1pPr>
          </a:lstStyle>
          <a:p>
            <a:r>
              <a:rPr lang="en-US" dirty="0"/>
              <a:t>Click to edit Scenario Case Study Title</a:t>
            </a:r>
          </a:p>
        </p:txBody>
      </p:sp>
      <p:sp>
        <p:nvSpPr>
          <p:cNvPr id="4" name="Content Placeholder 2">
            <a:extLst>
              <a:ext uri="{FF2B5EF4-FFF2-40B4-BE49-F238E27FC236}">
                <a16:creationId xmlns:a16="http://schemas.microsoft.com/office/drawing/2014/main" id="{428BF76E-A867-413D-99D3-38C859FD2EBE}"/>
              </a:ext>
            </a:extLst>
          </p:cNvPr>
          <p:cNvSpPr>
            <a:spLocks noGrp="1"/>
          </p:cNvSpPr>
          <p:nvPr>
            <p:ph idx="1" hasCustomPrompt="1"/>
          </p:nvPr>
        </p:nvSpPr>
        <p:spPr>
          <a:xfrm>
            <a:off x="372634" y="868681"/>
            <a:ext cx="11433116" cy="5212080"/>
          </a:xfrm>
        </p:spPr>
        <p:txBody>
          <a:bodyPr/>
          <a:lstStyle>
            <a:lvl1pPr marL="0" indent="0">
              <a:buFont typeface="+mj-lt"/>
              <a:buNone/>
              <a:defRPr/>
            </a:lvl1pPr>
          </a:lstStyle>
          <a:p>
            <a:pPr lvl="0"/>
            <a:r>
              <a:rPr lang="en-US" dirty="0"/>
              <a:t>Edit Scenario Case Study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4A939B04-3C34-406A-BE95-60EE5E849FD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798642487"/>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Ques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0"/>
            <a:ext cx="12192000" cy="2008094"/>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124409" y="-4"/>
            <a:ext cx="11781452" cy="1824321"/>
          </a:xfrm>
        </p:spPr>
        <p:txBody>
          <a:bodyPr/>
          <a:lstStyle>
            <a:lvl1pPr>
              <a:defRPr>
                <a:solidFill>
                  <a:schemeClr val="bg1"/>
                </a:solidFill>
              </a:defRPr>
            </a:lvl1pPr>
          </a:lstStyle>
          <a:p>
            <a:r>
              <a:rPr lang="en-US" dirty="0"/>
              <a:t>Question…. This is a test</a:t>
            </a:r>
          </a:p>
        </p:txBody>
      </p:sp>
      <p:sp>
        <p:nvSpPr>
          <p:cNvPr id="3" name="Content Placeholder 2"/>
          <p:cNvSpPr>
            <a:spLocks noGrp="1"/>
          </p:cNvSpPr>
          <p:nvPr>
            <p:ph idx="1" hasCustomPrompt="1"/>
          </p:nvPr>
        </p:nvSpPr>
        <p:spPr>
          <a:xfrm>
            <a:off x="348250" y="2057400"/>
            <a:ext cx="11433116" cy="4138466"/>
          </a:xfrm>
        </p:spPr>
        <p:txBody>
          <a:bodyPr/>
          <a:lstStyle>
            <a:lvl1pPr marL="514350" indent="-514350">
              <a:buFont typeface="+mj-lt"/>
              <a:buAutoNum type="arabicParenR"/>
              <a:defRPr/>
            </a:lvl1pPr>
          </a:lstStyle>
          <a:p>
            <a:pPr lvl="0"/>
            <a:r>
              <a:rPr lang="en-US" dirty="0"/>
              <a:t>Edit Question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670510640"/>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Answ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17D637C-ACFC-4A4F-854E-9FA928AAF434}"/>
              </a:ext>
            </a:extLst>
          </p:cNvPr>
          <p:cNvSpPr/>
          <p:nvPr userDrawn="1"/>
        </p:nvSpPr>
        <p:spPr>
          <a:xfrm>
            <a:off x="0" y="0"/>
            <a:ext cx="12192000" cy="200809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222739" y="-3"/>
            <a:ext cx="11816861" cy="1931897"/>
          </a:xfrm>
        </p:spPr>
        <p:txBody>
          <a:bodyPr/>
          <a:lstStyle>
            <a:lvl1pPr>
              <a:defRPr sz="2400">
                <a:solidFill>
                  <a:schemeClr val="bg1"/>
                </a:solidFill>
              </a:defRPr>
            </a:lvl1pPr>
          </a:lstStyle>
          <a:p>
            <a:r>
              <a:rPr lang="en-US" dirty="0"/>
              <a:t>Answer Repeat Question Here…</a:t>
            </a:r>
          </a:p>
        </p:txBody>
      </p:sp>
      <p:sp>
        <p:nvSpPr>
          <p:cNvPr id="3" name="Content Placeholder 2"/>
          <p:cNvSpPr>
            <a:spLocks noGrp="1"/>
          </p:cNvSpPr>
          <p:nvPr>
            <p:ph idx="1" hasCustomPrompt="1"/>
          </p:nvPr>
        </p:nvSpPr>
        <p:spPr>
          <a:xfrm>
            <a:off x="348250" y="2061882"/>
            <a:ext cx="11433116" cy="4133984"/>
          </a:xfrm>
        </p:spPr>
        <p:txBody>
          <a:bodyPr/>
          <a:lstStyle>
            <a:lvl1pPr marL="514350" indent="-514350">
              <a:buFont typeface="+mj-lt"/>
              <a:buAutoNum type="arabicParenR"/>
              <a:defRPr/>
            </a:lvl1pPr>
          </a:lstStyle>
          <a:p>
            <a:pPr lvl="0"/>
            <a:r>
              <a:rPr lang="en-US" dirty="0"/>
              <a:t>Paste Answers from Question Slide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4036818042"/>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showMasterSp="0" preserve="1" userDrawn="1">
  <p:cSld name="Demo">
    <p:bg>
      <p:bgPr>
        <a:solidFill>
          <a:srgbClr val="7030A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410548" y="770219"/>
            <a:ext cx="11172267" cy="1011928"/>
          </a:xfrm>
          <a:solidFill>
            <a:srgbClr val="7030A0"/>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Demo Title</a:t>
            </a:r>
          </a:p>
        </p:txBody>
      </p:sp>
      <p:sp>
        <p:nvSpPr>
          <p:cNvPr id="726020" name="Rectangle 4"/>
          <p:cNvSpPr>
            <a:spLocks noGrp="1" noChangeArrowheads="1"/>
          </p:cNvSpPr>
          <p:nvPr>
            <p:ph type="subTitle" sz="quarter" idx="1" hasCustomPrompt="1"/>
          </p:nvPr>
        </p:nvSpPr>
        <p:spPr>
          <a:xfrm>
            <a:off x="4914123" y="2110582"/>
            <a:ext cx="7054357" cy="3722293"/>
          </a:xfrm>
          <a:solidFill>
            <a:srgbClr val="7030A0"/>
          </a:solidFill>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vl2pPr marL="288925" indent="0">
              <a:buNone/>
              <a:defRPr/>
            </a:lvl2pPr>
          </a:lstStyle>
          <a:p>
            <a:r>
              <a:rPr lang="en-US" dirty="0"/>
              <a:t>Enter Description(s)</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Rectangle 7">
            <a:extLst>
              <a:ext uri="{FF2B5EF4-FFF2-40B4-BE49-F238E27FC236}">
                <a16:creationId xmlns:a16="http://schemas.microsoft.com/office/drawing/2014/main" id="{2E5CD9C4-3903-4CFA-9CED-0878686ABD1A}"/>
              </a:ext>
            </a:extLst>
          </p:cNvPr>
          <p:cNvSpPr/>
          <p:nvPr userDrawn="1"/>
        </p:nvSpPr>
        <p:spPr>
          <a:xfrm>
            <a:off x="211265" y="117610"/>
            <a:ext cx="1760418" cy="715581"/>
          </a:xfrm>
          <a:prstGeom prst="rect">
            <a:avLst/>
          </a:prstGeom>
        </p:spPr>
        <p:txBody>
          <a:bodyPr wrap="none">
            <a:spAutoFit/>
          </a:bodyPr>
          <a:lstStyle/>
          <a:p>
            <a:r>
              <a:rPr lang="en-US" sz="4050" dirty="0">
                <a:solidFill>
                  <a:srgbClr val="00B0F0"/>
                </a:solidFill>
              </a:rPr>
              <a:t>DEMO</a:t>
            </a:r>
          </a:p>
        </p:txBody>
      </p:sp>
      <p:sp>
        <p:nvSpPr>
          <p:cNvPr id="9" name="TextBox 8">
            <a:extLst>
              <a:ext uri="{FF2B5EF4-FFF2-40B4-BE49-F238E27FC236}">
                <a16:creationId xmlns:a16="http://schemas.microsoft.com/office/drawing/2014/main" id="{49E51051-C84E-43F1-8039-6E48C7A5E6B8}"/>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Tree>
    <p:extLst>
      <p:ext uri="{BB962C8B-B14F-4D97-AF65-F5344CB8AC3E}">
        <p14:creationId xmlns:p14="http://schemas.microsoft.com/office/powerpoint/2010/main" val="42763490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amp; Conten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4"/>
            <a:ext cx="8964248" cy="669927"/>
          </a:xfrm>
        </p:spPr>
        <p:txBody>
          <a:bodyPr/>
          <a:lstStyle>
            <a:lvl1pPr marL="0" indent="0">
              <a:buNone/>
              <a:defRPr sz="3529"/>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4070931086"/>
      </p:ext>
    </p:extLst>
  </p:cSld>
  <p:clrMapOvr>
    <a:masterClrMapping/>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Lab">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5B8EEB-D399-4AF3-B7D1-E78E1898CC1F}"/>
              </a:ext>
            </a:extLst>
          </p:cNvPr>
          <p:cNvSpPr/>
          <p:nvPr userDrawn="1"/>
        </p:nvSpPr>
        <p:spPr>
          <a:xfrm>
            <a:off x="0" y="0"/>
            <a:ext cx="12192000" cy="1371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1964311" y="2"/>
            <a:ext cx="10015485" cy="1231901"/>
          </a:xfrm>
        </p:spPr>
        <p:txBody>
          <a:bodyPr/>
          <a:lstStyle>
            <a:lvl1pPr>
              <a:defRPr sz="2400"/>
            </a:lvl1pPr>
          </a:lstStyle>
          <a:p>
            <a:r>
              <a:rPr lang="en-US" dirty="0"/>
              <a:t>Click to edit Lab title</a:t>
            </a:r>
          </a:p>
        </p:txBody>
      </p:sp>
      <p:sp>
        <p:nvSpPr>
          <p:cNvPr id="3" name="Content Placeholder 2"/>
          <p:cNvSpPr>
            <a:spLocks noGrp="1"/>
          </p:cNvSpPr>
          <p:nvPr>
            <p:ph idx="1" hasCustomPrompt="1"/>
          </p:nvPr>
        </p:nvSpPr>
        <p:spPr>
          <a:xfrm>
            <a:off x="201592" y="1371601"/>
            <a:ext cx="11778205" cy="4793789"/>
          </a:xfrm>
        </p:spPr>
        <p:txBody>
          <a:bodyPr>
            <a:normAutofit/>
          </a:bodyPr>
          <a:lstStyle>
            <a:lvl1pPr marL="514350" indent="-514350">
              <a:buFont typeface="+mj-lt"/>
              <a:buAutoNum type="arabicParenR"/>
              <a:defRPr sz="2700"/>
            </a:lvl1pPr>
            <a:lvl2pPr marL="342900" indent="0">
              <a:buFontTx/>
              <a:buNone/>
              <a:defRPr sz="2400"/>
            </a:lvl2pPr>
            <a:lvl3pPr marL="685800" indent="0">
              <a:buFontTx/>
              <a:buNone/>
              <a:defRPr sz="2100"/>
            </a:lvl3pPr>
            <a:lvl4pPr marL="1028700" indent="0">
              <a:buFontTx/>
              <a:buNone/>
              <a:defRPr sz="1800"/>
            </a:lvl4pPr>
            <a:lvl5pPr marL="1371600" indent="0">
              <a:buFontTx/>
              <a:buNone/>
              <a:defRPr sz="1800"/>
            </a:lvl5pPr>
          </a:lstStyle>
          <a:p>
            <a:pPr lvl="0"/>
            <a:r>
              <a:rPr lang="en-US" dirty="0"/>
              <a:t>Click to edit Master text styles</a:t>
            </a:r>
          </a:p>
          <a:p>
            <a:pPr lvl="1"/>
            <a:r>
              <a:rPr lang="en-US" dirty="0"/>
              <a:t>Second level </a:t>
            </a:r>
          </a:p>
          <a:p>
            <a:pPr lvl="1"/>
            <a:r>
              <a:rPr lang="en-US" dirty="0"/>
              <a:t>	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36E8BE26-ED1E-4BC3-AABB-33679E13D11C}"/>
              </a:ext>
            </a:extLst>
          </p:cNvPr>
          <p:cNvSpPr/>
          <p:nvPr userDrawn="1"/>
        </p:nvSpPr>
        <p:spPr>
          <a:xfrm>
            <a:off x="211266" y="117610"/>
            <a:ext cx="1183337" cy="715581"/>
          </a:xfrm>
          <a:prstGeom prst="rect">
            <a:avLst/>
          </a:prstGeom>
        </p:spPr>
        <p:txBody>
          <a:bodyPr wrap="none">
            <a:spAutoFit/>
          </a:bodyPr>
          <a:lstStyle/>
          <a:p>
            <a:r>
              <a:rPr lang="en-US" sz="4050" dirty="0">
                <a:solidFill>
                  <a:srgbClr val="00B0F0"/>
                </a:solidFill>
              </a:rPr>
              <a:t>LAB</a:t>
            </a:r>
          </a:p>
        </p:txBody>
      </p:sp>
      <p:sp>
        <p:nvSpPr>
          <p:cNvPr id="8" name="Text Placeholder 4">
            <a:extLst>
              <a:ext uri="{FF2B5EF4-FFF2-40B4-BE49-F238E27FC236}">
                <a16:creationId xmlns:a16="http://schemas.microsoft.com/office/drawing/2014/main" id="{5F53A04A-F1A4-47F1-8696-966F2AE336F7}"/>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4176126809"/>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Content &amp; 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592" y="0"/>
            <a:ext cx="11778205" cy="878350"/>
          </a:xfrm>
        </p:spPr>
        <p:txBody>
          <a:bodyPr/>
          <a:lstStyle>
            <a:lvl1pPr>
              <a:defRPr/>
            </a:lvl1pPr>
          </a:lstStyle>
          <a:p>
            <a:r>
              <a:rPr lang="en-US" dirty="0"/>
              <a:t>Content &amp; Code</a:t>
            </a:r>
          </a:p>
        </p:txBody>
      </p:sp>
      <p:sp>
        <p:nvSpPr>
          <p:cNvPr id="3" name="Content Placeholder 2"/>
          <p:cNvSpPr>
            <a:spLocks noGrp="1"/>
          </p:cNvSpPr>
          <p:nvPr>
            <p:ph idx="1"/>
          </p:nvPr>
        </p:nvSpPr>
        <p:spPr>
          <a:xfrm>
            <a:off x="201592" y="1231902"/>
            <a:ext cx="11778205" cy="2421204"/>
          </a:xfrm>
        </p:spPr>
        <p:txBody>
          <a:bodyPr>
            <a:normAutofit/>
          </a:bodyPr>
          <a:lstStyle>
            <a:lvl1pPr marL="0" indent="0">
              <a:buFont typeface="Arial" panose="020B0604020202020204" pitchFamily="34" charset="0"/>
              <a:buNone/>
              <a:defRPr sz="2100"/>
            </a:lvl1pPr>
            <a:lvl2pPr marL="342900" indent="0">
              <a:buFont typeface="Arial" panose="020B0604020202020204" pitchFamily="34" charset="0"/>
              <a:buNone/>
              <a:defRPr sz="1800"/>
            </a:lvl2pPr>
            <a:lvl3pPr marL="685800" indent="0">
              <a:buFont typeface="Arial" panose="020B0604020202020204" pitchFamily="34" charset="0"/>
              <a:buNone/>
              <a:defRPr sz="1500"/>
            </a:lvl3pPr>
            <a:lvl4pPr marL="1028700" indent="0">
              <a:buFont typeface="Arial" panose="020B0604020202020204" pitchFamily="34" charset="0"/>
              <a:buNone/>
              <a:defRPr sz="1350"/>
            </a:lvl4pPr>
            <a:lvl5pPr marL="1371600" indent="0">
              <a:buFont typeface="Arial" panose="020B0604020202020204" pitchFamily="34" charset="0"/>
              <a:buNone/>
              <a:defRPr sz="13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06833DA2-9089-4E59-9B9D-7F3A29DCE61C}"/>
              </a:ext>
            </a:extLst>
          </p:cNvPr>
          <p:cNvSpPr/>
          <p:nvPr userDrawn="1"/>
        </p:nvSpPr>
        <p:spPr bwMode="auto">
          <a:xfrm>
            <a:off x="45133" y="3653109"/>
            <a:ext cx="12027033" cy="3129417"/>
          </a:xfrm>
          <a:prstGeom prst="rect">
            <a:avLst/>
          </a:prstGeom>
          <a:solidFill>
            <a:schemeClr val="accent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pPr>
            <a:endParaRPr lang="en-US" sz="1471" dirty="0">
              <a:gradFill>
                <a:gsLst>
                  <a:gs pos="0">
                    <a:srgbClr val="FFFFFF"/>
                  </a:gs>
                  <a:gs pos="100000">
                    <a:srgbClr val="FFFFFF"/>
                  </a:gs>
                </a:gsLst>
                <a:lin ang="5400000" scaled="0"/>
              </a:gradFill>
            </a:endParaRPr>
          </a:p>
        </p:txBody>
      </p:sp>
      <p:sp>
        <p:nvSpPr>
          <p:cNvPr id="10" name="Content Placeholder 2">
            <a:extLst>
              <a:ext uri="{FF2B5EF4-FFF2-40B4-BE49-F238E27FC236}">
                <a16:creationId xmlns:a16="http://schemas.microsoft.com/office/drawing/2014/main" id="{A7A07890-C86B-4334-9F28-D4C01C01B9F8}"/>
              </a:ext>
            </a:extLst>
          </p:cNvPr>
          <p:cNvSpPr>
            <a:spLocks noGrp="1"/>
          </p:cNvSpPr>
          <p:nvPr>
            <p:ph idx="10" hasCustomPrompt="1"/>
          </p:nvPr>
        </p:nvSpPr>
        <p:spPr>
          <a:xfrm>
            <a:off x="201592" y="3795486"/>
            <a:ext cx="11778205" cy="2910114"/>
          </a:xfrm>
          <a:solidFill>
            <a:schemeClr val="bg1"/>
          </a:solidFill>
          <a:ln w="60325" cmpd="sng">
            <a:solidFill>
              <a:srgbClr val="0070C0"/>
            </a:solidFill>
          </a:ln>
        </p:spPr>
        <p:txBody>
          <a:bodyPr>
            <a:normAutofit/>
          </a:bodyPr>
          <a:lstStyle>
            <a:lvl1pPr marL="0" indent="0" defTabSz="0">
              <a:buFont typeface="Arial" panose="020B0604020202020204" pitchFamily="34" charset="0"/>
              <a:buNone/>
              <a:defRPr sz="1200">
                <a:latin typeface="Courier New" panose="02070309020205020404" pitchFamily="49" charset="0"/>
                <a:cs typeface="Courier New" panose="02070309020205020404" pitchFamily="49" charset="0"/>
              </a:defRPr>
            </a:lvl1pPr>
            <a:lvl2pPr marL="342900" indent="0" defTabSz="0">
              <a:buFont typeface="Arial" panose="020B0604020202020204" pitchFamily="34" charset="0"/>
              <a:buNone/>
              <a:defRPr sz="1200">
                <a:latin typeface="Courier New" panose="02070309020205020404" pitchFamily="49" charset="0"/>
                <a:cs typeface="Courier New" panose="02070309020205020404" pitchFamily="49" charset="0"/>
              </a:defRPr>
            </a:lvl2pPr>
            <a:lvl3pPr marL="685800" indent="0" defTabSz="0">
              <a:buFont typeface="Arial" panose="020B0604020202020204" pitchFamily="34" charset="0"/>
              <a:buNone/>
              <a:defRPr sz="1200">
                <a:latin typeface="Courier New" panose="02070309020205020404" pitchFamily="49" charset="0"/>
                <a:cs typeface="Courier New" panose="02070309020205020404" pitchFamily="49" charset="0"/>
              </a:defRPr>
            </a:lvl3pPr>
            <a:lvl4pPr marL="1028700" indent="0" defTabSz="0">
              <a:buFont typeface="Arial" panose="020B0604020202020204" pitchFamily="34" charset="0"/>
              <a:buNone/>
              <a:defRPr sz="1200">
                <a:latin typeface="Courier New" panose="02070309020205020404" pitchFamily="49" charset="0"/>
                <a:cs typeface="Courier New" panose="02070309020205020404" pitchFamily="49" charset="0"/>
              </a:defRPr>
            </a:lvl4pPr>
            <a:lvl5pPr marL="1371600" indent="0" defTabSz="0">
              <a:buFont typeface="Arial" panose="020B0604020202020204" pitchFamily="34" charset="0"/>
              <a:buNone/>
              <a:defRPr sz="1200">
                <a:latin typeface="Courier New" panose="02070309020205020404" pitchFamily="49" charset="0"/>
                <a:cs typeface="Courier New" panose="02070309020205020404" pitchFamily="49" charset="0"/>
              </a:defRPr>
            </a:lvl5pPr>
          </a:lstStyle>
          <a:p>
            <a:pPr lvl="0"/>
            <a:r>
              <a:rPr lang="en-US" dirty="0"/>
              <a:t>Click to Edit/Paste/Insert Code or Paste/Insert Screenshot</a:t>
            </a:r>
          </a:p>
          <a:p>
            <a:pPr lvl="1"/>
            <a:r>
              <a:rPr lang="en-US" dirty="0"/>
              <a:t>	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29026761"/>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3216E-3091-410D-83D4-F3B694551529}"/>
              </a:ext>
            </a:extLst>
          </p:cNvPr>
          <p:cNvSpPr>
            <a:spLocks noGrp="1"/>
          </p:cNvSpPr>
          <p:nvPr>
            <p:ph type="title" hasCustomPrompt="1"/>
          </p:nvPr>
        </p:nvSpPr>
        <p:spPr/>
        <p:txBody>
          <a:bodyPr/>
          <a:lstStyle>
            <a:lvl1pPr>
              <a:defRPr/>
            </a:lvl1pPr>
          </a:lstStyle>
          <a:p>
            <a:r>
              <a:rPr lang="en-US" dirty="0"/>
              <a:t>Click to edit Code Title</a:t>
            </a:r>
          </a:p>
        </p:txBody>
      </p:sp>
      <p:sp>
        <p:nvSpPr>
          <p:cNvPr id="4" name="Text Placeholder 3">
            <a:extLst>
              <a:ext uri="{FF2B5EF4-FFF2-40B4-BE49-F238E27FC236}">
                <a16:creationId xmlns:a16="http://schemas.microsoft.com/office/drawing/2014/main" id="{8AA8E3D7-116C-400A-AC64-F86759F16B62}"/>
              </a:ext>
            </a:extLst>
          </p:cNvPr>
          <p:cNvSpPr>
            <a:spLocks noGrp="1"/>
          </p:cNvSpPr>
          <p:nvPr>
            <p:ph type="body" sz="quarter" idx="10" hasCustomPrompt="1"/>
          </p:nvPr>
        </p:nvSpPr>
        <p:spPr>
          <a:xfrm>
            <a:off x="124408" y="1055078"/>
            <a:ext cx="11905861" cy="5616311"/>
          </a:xfrm>
        </p:spPr>
        <p:txBody>
          <a:bodyPr/>
          <a:lstStyle>
            <a:lvl1pPr marL="0" indent="0">
              <a:buNone/>
              <a:defRPr sz="2400">
                <a:latin typeface="Consolas" panose="020B0609020204030204" pitchFamily="49" charset="0"/>
              </a:defRPr>
            </a:lvl1pPr>
            <a:lvl2pPr marL="288925" indent="0">
              <a:buNone/>
              <a:defRPr sz="2000">
                <a:latin typeface="Consolas" panose="020B0609020204030204" pitchFamily="49" charset="0"/>
              </a:defRPr>
            </a:lvl2pPr>
            <a:lvl3pPr marL="681037" indent="0">
              <a:buNone/>
              <a:defRPr sz="1800">
                <a:latin typeface="Consolas" panose="020B0609020204030204" pitchFamily="49" charset="0"/>
              </a:defRPr>
            </a:lvl3pPr>
            <a:lvl4pPr marL="1089025" indent="0">
              <a:buNone/>
              <a:defRPr sz="1600">
                <a:latin typeface="Consolas" panose="020B0609020204030204" pitchFamily="49" charset="0"/>
              </a:defRPr>
            </a:lvl4pPr>
            <a:lvl5pPr marL="1376363" indent="0">
              <a:buNone/>
              <a:defRPr sz="1600">
                <a:latin typeface="Consolas" panose="020B0609020204030204" pitchFamily="49" charset="0"/>
              </a:defRPr>
            </a:lvl5pPr>
          </a:lstStyle>
          <a:p>
            <a:pPr lvl="0"/>
            <a:r>
              <a:rPr lang="en-US" dirty="0"/>
              <a:t>Edit Code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30532162"/>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9"/>
            <a:ext cx="11653523" cy="4801075"/>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8"/>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hasCustomPrompt="1"/>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Title</a:t>
            </a:r>
          </a:p>
        </p:txBody>
      </p:sp>
    </p:spTree>
    <p:extLst>
      <p:ext uri="{BB962C8B-B14F-4D97-AF65-F5344CB8AC3E}">
        <p14:creationId xmlns:p14="http://schemas.microsoft.com/office/powerpoint/2010/main" val="1479610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Steps">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CF24501-8757-48AA-B9DD-ED5BECE78DDC}"/>
              </a:ext>
            </a:extLst>
          </p:cNvPr>
          <p:cNvSpPr txBox="1"/>
          <p:nvPr userDrawn="1"/>
        </p:nvSpPr>
        <p:spPr>
          <a:xfrm>
            <a:off x="226542" y="2054745"/>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Observations</a:t>
            </a:r>
          </a:p>
        </p:txBody>
      </p:sp>
      <p:sp>
        <p:nvSpPr>
          <p:cNvPr id="2" name="Title 1"/>
          <p:cNvSpPr>
            <a:spLocks noGrp="1"/>
          </p:cNvSpPr>
          <p:nvPr>
            <p:ph type="title" hasCustomPrompt="1"/>
          </p:nvPr>
        </p:nvSpPr>
        <p:spPr/>
        <p:txBody>
          <a:bodyPr/>
          <a:lstStyle>
            <a:lvl1pPr>
              <a:defRPr/>
            </a:lvl1pPr>
          </a:lstStyle>
          <a:p>
            <a:r>
              <a:rPr lang="en-US" dirty="0"/>
              <a:t>Click to edit Steps Title</a:t>
            </a:r>
          </a:p>
        </p:txBody>
      </p:sp>
      <p:graphicFrame>
        <p:nvGraphicFramePr>
          <p:cNvPr id="3" name="Table 2">
            <a:extLst>
              <a:ext uri="{FF2B5EF4-FFF2-40B4-BE49-F238E27FC236}">
                <a16:creationId xmlns:a16="http://schemas.microsoft.com/office/drawing/2014/main" id="{0DA8EFC8-B6A4-4A4B-9EDA-91002B4DFD8C}"/>
              </a:ext>
            </a:extLst>
          </p:cNvPr>
          <p:cNvGraphicFramePr>
            <a:graphicFrameLocks noGrp="1"/>
          </p:cNvGraphicFramePr>
          <p:nvPr userDrawn="1">
            <p:extLst/>
          </p:nvPr>
        </p:nvGraphicFramePr>
        <p:xfrm>
          <a:off x="237068" y="987548"/>
          <a:ext cx="11732441" cy="915686"/>
        </p:xfrm>
        <a:graphic>
          <a:graphicData uri="http://schemas.openxmlformats.org/drawingml/2006/table">
            <a:tbl>
              <a:tblPr firstRow="1" bandRow="1">
                <a:tableStyleId>{5C22544A-7EE6-4342-B048-85BDC9FD1C3A}</a:tableStyleId>
              </a:tblPr>
              <a:tblGrid>
                <a:gridCol w="330339">
                  <a:extLst>
                    <a:ext uri="{9D8B030D-6E8A-4147-A177-3AD203B41FA5}">
                      <a16:colId xmlns:a16="http://schemas.microsoft.com/office/drawing/2014/main" val="612254498"/>
                    </a:ext>
                  </a:extLst>
                </a:gridCol>
                <a:gridCol w="3595073">
                  <a:extLst>
                    <a:ext uri="{9D8B030D-6E8A-4147-A177-3AD203B41FA5}">
                      <a16:colId xmlns:a16="http://schemas.microsoft.com/office/drawing/2014/main" val="1261049811"/>
                    </a:ext>
                  </a:extLst>
                </a:gridCol>
                <a:gridCol w="321409">
                  <a:extLst>
                    <a:ext uri="{9D8B030D-6E8A-4147-A177-3AD203B41FA5}">
                      <a16:colId xmlns:a16="http://schemas.microsoft.com/office/drawing/2014/main" val="2638922956"/>
                    </a:ext>
                  </a:extLst>
                </a:gridCol>
                <a:gridCol w="3595073">
                  <a:extLst>
                    <a:ext uri="{9D8B030D-6E8A-4147-A177-3AD203B41FA5}">
                      <a16:colId xmlns:a16="http://schemas.microsoft.com/office/drawing/2014/main" val="1530065899"/>
                    </a:ext>
                  </a:extLst>
                </a:gridCol>
                <a:gridCol w="295473">
                  <a:extLst>
                    <a:ext uri="{9D8B030D-6E8A-4147-A177-3AD203B41FA5}">
                      <a16:colId xmlns:a16="http://schemas.microsoft.com/office/drawing/2014/main" val="1628348927"/>
                    </a:ext>
                  </a:extLst>
                </a:gridCol>
                <a:gridCol w="3595073">
                  <a:extLst>
                    <a:ext uri="{9D8B030D-6E8A-4147-A177-3AD203B41FA5}">
                      <a16:colId xmlns:a16="http://schemas.microsoft.com/office/drawing/2014/main" val="3564049150"/>
                    </a:ext>
                  </a:extLst>
                </a:gridCol>
              </a:tblGrid>
              <a:tr h="915686">
                <a:tc>
                  <a:txBody>
                    <a:bodyPr/>
                    <a:lstStyle/>
                    <a:p>
                      <a:pPr algn="ctr"/>
                      <a:r>
                        <a:rPr lang="en-US" sz="1800" dirty="0">
                          <a:solidFill>
                            <a:schemeClr val="bg1"/>
                          </a:solidFill>
                        </a:rPr>
                        <a:t>1</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indent="0" algn="l">
                        <a:buFont typeface="Arial" panose="020B0604020202020204" pitchFamily="34" charset="0"/>
                        <a:buNone/>
                      </a:pPr>
                      <a:endParaRPr lang="en-US" sz="1200" b="0" dirty="0">
                        <a:solidFill>
                          <a:schemeClr val="tx1"/>
                        </a:solidFill>
                        <a:latin typeface="Segoe UI" panose="020B0502040204020203" pitchFamily="34" charset="0"/>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2</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3</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296024"/>
                  </a:ext>
                </a:extLst>
              </a:tr>
            </a:tbl>
          </a:graphicData>
        </a:graphic>
      </p:graphicFrame>
      <p:sp>
        <p:nvSpPr>
          <p:cNvPr id="7" name="TextBox 6">
            <a:extLst>
              <a:ext uri="{FF2B5EF4-FFF2-40B4-BE49-F238E27FC236}">
                <a16:creationId xmlns:a16="http://schemas.microsoft.com/office/drawing/2014/main" id="{92028F83-BC57-46B6-AE4F-F363D917BFB5}"/>
              </a:ext>
            </a:extLst>
          </p:cNvPr>
          <p:cNvSpPr txBox="1"/>
          <p:nvPr userDrawn="1"/>
        </p:nvSpPr>
        <p:spPr>
          <a:xfrm>
            <a:off x="6226435" y="2026752"/>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Results</a:t>
            </a:r>
          </a:p>
        </p:txBody>
      </p:sp>
      <p:sp>
        <p:nvSpPr>
          <p:cNvPr id="8" name="TextBox 7">
            <a:extLst>
              <a:ext uri="{FF2B5EF4-FFF2-40B4-BE49-F238E27FC236}">
                <a16:creationId xmlns:a16="http://schemas.microsoft.com/office/drawing/2014/main" id="{1B2D9789-D165-4BDB-A460-2343E7F13D54}"/>
              </a:ext>
            </a:extLst>
          </p:cNvPr>
          <p:cNvSpPr txBox="1"/>
          <p:nvPr userDrawn="1"/>
        </p:nvSpPr>
        <p:spPr>
          <a:xfrm>
            <a:off x="226541" y="5243163"/>
            <a:ext cx="2087136"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Resources</a:t>
            </a:r>
          </a:p>
        </p:txBody>
      </p:sp>
      <p:sp>
        <p:nvSpPr>
          <p:cNvPr id="10" name="TextBox 9">
            <a:extLst>
              <a:ext uri="{FF2B5EF4-FFF2-40B4-BE49-F238E27FC236}">
                <a16:creationId xmlns:a16="http://schemas.microsoft.com/office/drawing/2014/main" id="{2A40F325-ADB0-41C7-9EF7-7E36EF2381D6}"/>
              </a:ext>
            </a:extLst>
          </p:cNvPr>
          <p:cNvSpPr txBox="1"/>
          <p:nvPr userDrawn="1"/>
        </p:nvSpPr>
        <p:spPr>
          <a:xfrm>
            <a:off x="226539" y="794128"/>
            <a:ext cx="2090992"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Steps</a:t>
            </a:r>
          </a:p>
        </p:txBody>
      </p:sp>
      <p:sp>
        <p:nvSpPr>
          <p:cNvPr id="19" name="Text Placeholder 18">
            <a:extLst>
              <a:ext uri="{FF2B5EF4-FFF2-40B4-BE49-F238E27FC236}">
                <a16:creationId xmlns:a16="http://schemas.microsoft.com/office/drawing/2014/main" id="{97DBA5D9-8C6D-43D4-A24D-D27248395183}"/>
              </a:ext>
            </a:extLst>
          </p:cNvPr>
          <p:cNvSpPr>
            <a:spLocks noGrp="1"/>
          </p:cNvSpPr>
          <p:nvPr>
            <p:ph type="body" sz="quarter" idx="12" hasCustomPrompt="1"/>
          </p:nvPr>
        </p:nvSpPr>
        <p:spPr>
          <a:xfrm>
            <a:off x="613833" y="1035632"/>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1</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18">
            <a:extLst>
              <a:ext uri="{FF2B5EF4-FFF2-40B4-BE49-F238E27FC236}">
                <a16:creationId xmlns:a16="http://schemas.microsoft.com/office/drawing/2014/main" id="{35DE67FC-9970-40AE-86CC-CDE63AD436CF}"/>
              </a:ext>
            </a:extLst>
          </p:cNvPr>
          <p:cNvSpPr>
            <a:spLocks noGrp="1"/>
          </p:cNvSpPr>
          <p:nvPr>
            <p:ph type="body" sz="quarter" idx="13" hasCustomPrompt="1"/>
          </p:nvPr>
        </p:nvSpPr>
        <p:spPr>
          <a:xfrm>
            <a:off x="4540968" y="1016750"/>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2</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8">
            <a:extLst>
              <a:ext uri="{FF2B5EF4-FFF2-40B4-BE49-F238E27FC236}">
                <a16:creationId xmlns:a16="http://schemas.microsoft.com/office/drawing/2014/main" id="{5DA0B143-17CC-4340-B000-4AB93B418219}"/>
              </a:ext>
            </a:extLst>
          </p:cNvPr>
          <p:cNvSpPr>
            <a:spLocks noGrp="1"/>
          </p:cNvSpPr>
          <p:nvPr>
            <p:ph type="body" sz="quarter" idx="14" hasCustomPrompt="1"/>
          </p:nvPr>
        </p:nvSpPr>
        <p:spPr>
          <a:xfrm>
            <a:off x="8468103" y="1031847"/>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3</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8">
            <a:extLst>
              <a:ext uri="{FF2B5EF4-FFF2-40B4-BE49-F238E27FC236}">
                <a16:creationId xmlns:a16="http://schemas.microsoft.com/office/drawing/2014/main" id="{D3A2EF9D-8503-44C9-8C8A-AD3AB6E8B9E7}"/>
              </a:ext>
            </a:extLst>
          </p:cNvPr>
          <p:cNvSpPr>
            <a:spLocks noGrp="1"/>
          </p:cNvSpPr>
          <p:nvPr>
            <p:ph type="body" sz="quarter" idx="17" hasCustomPrompt="1"/>
          </p:nvPr>
        </p:nvSpPr>
        <p:spPr>
          <a:xfrm>
            <a:off x="249593" y="5514818"/>
            <a:ext cx="11732441" cy="1065841"/>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Resources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8">
            <a:extLst>
              <a:ext uri="{FF2B5EF4-FFF2-40B4-BE49-F238E27FC236}">
                <a16:creationId xmlns:a16="http://schemas.microsoft.com/office/drawing/2014/main" id="{15DBFA86-3281-48C1-B37A-60EAF36BD25D}"/>
              </a:ext>
            </a:extLst>
          </p:cNvPr>
          <p:cNvSpPr>
            <a:spLocks noGrp="1"/>
          </p:cNvSpPr>
          <p:nvPr>
            <p:ph type="body" sz="quarter" idx="16" hasCustomPrompt="1"/>
          </p:nvPr>
        </p:nvSpPr>
        <p:spPr>
          <a:xfrm>
            <a:off x="6237759" y="2265437"/>
            <a:ext cx="5727700" cy="2862989"/>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Results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18">
            <a:extLst>
              <a:ext uri="{FF2B5EF4-FFF2-40B4-BE49-F238E27FC236}">
                <a16:creationId xmlns:a16="http://schemas.microsoft.com/office/drawing/2014/main" id="{2BFCEE7C-1B60-4DD2-A577-07AE5CD0142E}"/>
              </a:ext>
            </a:extLst>
          </p:cNvPr>
          <p:cNvSpPr>
            <a:spLocks noGrp="1"/>
          </p:cNvSpPr>
          <p:nvPr>
            <p:ph type="body" sz="quarter" idx="15" hasCustomPrompt="1"/>
          </p:nvPr>
        </p:nvSpPr>
        <p:spPr>
          <a:xfrm>
            <a:off x="237067" y="2301875"/>
            <a:ext cx="5684763" cy="2826552"/>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Observations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Arrow: Down 10">
            <a:extLst>
              <a:ext uri="{FF2B5EF4-FFF2-40B4-BE49-F238E27FC236}">
                <a16:creationId xmlns:a16="http://schemas.microsoft.com/office/drawing/2014/main" id="{F67E61E6-AA38-485B-AE09-CD08BBD8FABF}"/>
              </a:ext>
            </a:extLst>
          </p:cNvPr>
          <p:cNvSpPr/>
          <p:nvPr userDrawn="1"/>
        </p:nvSpPr>
        <p:spPr bwMode="auto">
          <a:xfrm rot="16200000">
            <a:off x="3981248" y="338329"/>
            <a:ext cx="470385" cy="3805519"/>
          </a:xfrm>
          <a:prstGeom prst="downArrow">
            <a:avLst>
              <a:gd name="adj1" fmla="val 31468"/>
              <a:gd name="adj2" fmla="val 37425"/>
            </a:avLst>
          </a:prstGeom>
          <a:gradFill flip="none" rotWithShape="1">
            <a:gsLst>
              <a:gs pos="0">
                <a:srgbClr val="0078D7">
                  <a:lumMod val="0"/>
                  <a:lumOff val="100000"/>
                  <a:alpha val="0"/>
                </a:srgbClr>
              </a:gs>
              <a:gs pos="100000">
                <a:srgbClr val="0078D7">
                  <a:lumMod val="45000"/>
                  <a:lumOff val="55000"/>
                </a:srgbClr>
              </a:gs>
              <a:gs pos="100000">
                <a:schemeClr val="accent6"/>
              </a:gs>
            </a:gsLst>
            <a:lin ang="5400000" scaled="1"/>
            <a:tileRect/>
          </a:gradFill>
          <a:ln>
            <a:noFill/>
          </a:ln>
          <a:effectLst/>
        </p:spPr>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algn="ctr" defTabSz="699220" fontAlgn="base">
              <a:lnSpc>
                <a:spcPct val="90000"/>
              </a:lnSpc>
              <a:spcBef>
                <a:spcPct val="0"/>
              </a:spcBef>
              <a:spcAft>
                <a:spcPct val="0"/>
              </a:spcAft>
              <a:defRPr/>
            </a:pPr>
            <a:endParaRPr lang="en-US" sz="18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018668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Text Placeholder 4">
            <a:extLst>
              <a:ext uri="{FF2B5EF4-FFF2-40B4-BE49-F238E27FC236}">
                <a16:creationId xmlns:a16="http://schemas.microsoft.com/office/drawing/2014/main" id="{24211B1E-98C0-42A2-80F7-77814EB2808C}"/>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076903013"/>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11718" y="1018564"/>
            <a:ext cx="5065183"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80101" y="1018564"/>
            <a:ext cx="5067300"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FADCA2-DA60-489B-A501-CF188B651DD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423300942"/>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123" y="0"/>
            <a:ext cx="11418277" cy="80772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086704"/>
            <a:ext cx="5386917"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1726466"/>
            <a:ext cx="5386917"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086704"/>
            <a:ext cx="5389033"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1726466"/>
            <a:ext cx="5389033"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a:extLst>
              <a:ext uri="{FF2B5EF4-FFF2-40B4-BE49-F238E27FC236}">
                <a16:creationId xmlns:a16="http://schemas.microsoft.com/office/drawing/2014/main" id="{D037460C-05C3-42DE-B703-45DCB074BAFD}"/>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081306945"/>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8C7EC5AE-0525-48F7-B435-5B965341506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09277436"/>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AF9706F-69F9-4C5B-878A-257B9A487E19}"/>
              </a:ext>
            </a:extLst>
          </p:cNvPr>
          <p:cNvSpPr/>
          <p:nvPr userDrawn="1"/>
        </p:nvSpPr>
        <p:spPr bwMode="auto">
          <a:xfrm>
            <a:off x="4728307" y="0"/>
            <a:ext cx="7463692" cy="1424354"/>
          </a:xfrm>
          <a:prstGeom prst="rect">
            <a:avLst/>
          </a:prstGeom>
          <a:solidFill>
            <a:schemeClr val="bg1"/>
          </a:solidFill>
          <a:ln w="9525" cap="flat" cmpd="sng" algn="ctr">
            <a:noFill/>
            <a:prstDash val="solid"/>
            <a:round/>
            <a:headEnd type="none" w="med" len="med"/>
            <a:tailEnd type="none" w="med" len="med"/>
          </a:ln>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6" name="Rectangle 5">
            <a:extLst>
              <a:ext uri="{FF2B5EF4-FFF2-40B4-BE49-F238E27FC236}">
                <a16:creationId xmlns:a16="http://schemas.microsoft.com/office/drawing/2014/main" id="{D4E7A39D-4325-4D40-AA41-B4787F9B32F3}"/>
              </a:ext>
            </a:extLst>
          </p:cNvPr>
          <p:cNvSpPr/>
          <p:nvPr userDrawn="1"/>
        </p:nvSpPr>
        <p:spPr bwMode="auto">
          <a:xfrm>
            <a:off x="0" y="0"/>
            <a:ext cx="4712677" cy="1424354"/>
          </a:xfrm>
          <a:prstGeom prst="rect">
            <a:avLst/>
          </a:prstGeom>
          <a:solidFill>
            <a:srgbClr val="0070C0"/>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2" name="Title 1"/>
          <p:cNvSpPr>
            <a:spLocks noGrp="1"/>
          </p:cNvSpPr>
          <p:nvPr>
            <p:ph type="title"/>
          </p:nvPr>
        </p:nvSpPr>
        <p:spPr>
          <a:xfrm>
            <a:off x="328248" y="273050"/>
            <a:ext cx="4292437" cy="1162050"/>
          </a:xfrm>
        </p:spPr>
        <p:txBody>
          <a:bodyPr anchor="t"/>
          <a:lstStyle>
            <a:lvl1pPr algn="l">
              <a:defRPr sz="2000" b="0"/>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solidFill>
                  <a:schemeClr val="tx1"/>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351693" y="1435101"/>
            <a:ext cx="426899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5" name="Text Placeholder 4">
            <a:extLst>
              <a:ext uri="{FF2B5EF4-FFF2-40B4-BE49-F238E27FC236}">
                <a16:creationId xmlns:a16="http://schemas.microsoft.com/office/drawing/2014/main" id="{90A4200F-D9E6-4624-905A-FC78FABE78C8}"/>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1075376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box">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529"/>
            </a:lvl1pPr>
          </a:lstStyle>
          <a:p>
            <a:r>
              <a:rPr lang="en-US"/>
              <a:t>Click to edit Master title style</a:t>
            </a:r>
          </a:p>
        </p:txBody>
      </p:sp>
      <p:sp>
        <p:nvSpPr>
          <p:cNvPr id="4" name="Content Placeholder 3"/>
          <p:cNvSpPr>
            <a:spLocks noGrp="1"/>
          </p:cNvSpPr>
          <p:nvPr>
            <p:ph sz="quarter" idx="10"/>
          </p:nvPr>
        </p:nvSpPr>
        <p:spPr>
          <a:xfrm>
            <a:off x="269239" y="1663938"/>
            <a:ext cx="3585699" cy="425495"/>
          </a:xfrm>
        </p:spPr>
        <p:txBody>
          <a:bodyPr/>
          <a:lstStyle>
            <a:lvl1pPr marL="0" indent="0">
              <a:buNone/>
              <a:defRPr sz="1765">
                <a:latin typeface="+mn-lt"/>
              </a:defRPr>
            </a:lvl1pPr>
            <a:lvl2pPr>
              <a:defRPr sz="1765"/>
            </a:lvl2pPr>
            <a:lvl3pPr>
              <a:defRPr sz="1765"/>
            </a:lvl3pPr>
            <a:lvl4pPr>
              <a:defRPr sz="1765"/>
            </a:lvl4pPr>
            <a:lvl5pPr>
              <a:defRPr sz="1765"/>
            </a:lvl5pPr>
          </a:lstStyle>
          <a:p>
            <a:pPr lvl="0"/>
            <a:r>
              <a:rPr lang="en-US"/>
              <a:t>Click to edit Master text styles</a:t>
            </a:r>
          </a:p>
        </p:txBody>
      </p:sp>
    </p:spTree>
    <p:extLst>
      <p:ext uri="{BB962C8B-B14F-4D97-AF65-F5344CB8AC3E}">
        <p14:creationId xmlns:p14="http://schemas.microsoft.com/office/powerpoint/2010/main" val="961574491"/>
      </p:ext>
    </p:extLst>
  </p:cSld>
  <p:clrMapOvr>
    <a:masterClrMapping/>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1116623"/>
            <a:ext cx="7315200" cy="3610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a:extLst>
              <a:ext uri="{FF2B5EF4-FFF2-40B4-BE49-F238E27FC236}">
                <a16:creationId xmlns:a16="http://schemas.microsoft.com/office/drawing/2014/main" id="{7064F4CD-50E4-4810-A21F-C7BB8E8F2CF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87167240"/>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48925131"/>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88351" y="1002321"/>
            <a:ext cx="2590800" cy="5378450"/>
          </a:xfrm>
        </p:spPr>
        <p:txBody>
          <a:bodyPr vert="eaVert"/>
          <a:lstStyle>
            <a:lvl1pPr>
              <a:defRPr>
                <a:solidFill>
                  <a:schemeClr val="tx1"/>
                </a:solidFill>
              </a:defRPr>
            </a:lvl1pPr>
          </a:lstStyle>
          <a:p>
            <a:r>
              <a:rPr lang="en-US" dirty="0"/>
              <a:t>Click to edit Master title style</a:t>
            </a:r>
          </a:p>
        </p:txBody>
      </p:sp>
      <p:sp>
        <p:nvSpPr>
          <p:cNvPr id="3" name="Vertical Text Placeholder 2"/>
          <p:cNvSpPr>
            <a:spLocks noGrp="1"/>
          </p:cNvSpPr>
          <p:nvPr>
            <p:ph type="body" orient="vert" idx="1"/>
          </p:nvPr>
        </p:nvSpPr>
        <p:spPr>
          <a:xfrm>
            <a:off x="611718" y="1002321"/>
            <a:ext cx="7573433" cy="5378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92164862"/>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8406B1-5395-4EAD-BD16-C032EA563FF8}" type="datetimeFigureOut">
              <a:rPr lang="en-US" smtClean="0"/>
              <a:t>7/19/2018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D9E620-94DA-46AD-A290-2756EFB5EED5}" type="slidenum">
              <a:rPr lang="en-US" smtClean="0"/>
              <a:t>‹#›</a:t>
            </a:fld>
            <a:endParaRPr lang="en-US" dirty="0"/>
          </a:p>
        </p:txBody>
      </p:sp>
    </p:spTree>
    <p:extLst>
      <p:ext uri="{BB962C8B-B14F-4D97-AF65-F5344CB8AC3E}">
        <p14:creationId xmlns:p14="http://schemas.microsoft.com/office/powerpoint/2010/main" val="2034975683"/>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showMasterSp="0" userDrawn="1">
  <p:cSld name="1_Title Only">
    <p:spTree>
      <p:nvGrpSpPr>
        <p:cNvPr id="1" name=""/>
        <p:cNvGrpSpPr/>
        <p:nvPr/>
      </p:nvGrpSpPr>
      <p:grpSpPr>
        <a:xfrm>
          <a:off x="0" y="0"/>
          <a:ext cx="0" cy="0"/>
          <a:chOff x="0" y="0"/>
          <a:chExt cx="0" cy="0"/>
        </a:xfrm>
      </p:grpSpPr>
      <p:sp>
        <p:nvSpPr>
          <p:cNvPr id="3" name="Title 2"/>
          <p:cNvSpPr>
            <a:spLocks noGrp="1"/>
          </p:cNvSpPr>
          <p:nvPr>
            <p:ph type="title"/>
          </p:nvPr>
        </p:nvSpPr>
        <p:spPr>
          <a:xfrm>
            <a:off x="268928" y="286381"/>
            <a:ext cx="11653523" cy="927940"/>
          </a:xfrm>
          <a:prstGeom prst="rect">
            <a:avLst/>
          </a:prstGeom>
        </p:spPr>
        <p:txBody>
          <a:bodyPr/>
          <a:lstStyle>
            <a:lvl1pPr algn="l">
              <a:defRPr sz="3822">
                <a:solidFill>
                  <a:schemeClr val="tx2"/>
                </a:solidFill>
              </a:defRPr>
            </a:lvl1pPr>
          </a:lstStyle>
          <a:p>
            <a:r>
              <a:rPr lang="en-US"/>
              <a:t>Click to edit Master title style</a:t>
            </a:r>
          </a:p>
        </p:txBody>
      </p:sp>
    </p:spTree>
    <p:extLst>
      <p:ext uri="{BB962C8B-B14F-4D97-AF65-F5344CB8AC3E}">
        <p14:creationId xmlns:p14="http://schemas.microsoft.com/office/powerpoint/2010/main" val="1700051216"/>
      </p:ext>
    </p:extLst>
  </p:cSld>
  <p:clrMapOvr>
    <a:masterClrMapping/>
  </p:clrMapOvr>
  <p:transition spd="med">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7"/>
            <a:ext cx="11655079" cy="1969770"/>
          </a:xfrm>
        </p:spPr>
        <p:txBody>
          <a:bodyPr>
            <a:spAutoFit/>
          </a:bodyPr>
          <a:lstStyle>
            <a:lvl1pPr marL="0" indent="0">
              <a:buNone/>
              <a:defRPr/>
            </a:lvl1pPr>
            <a:lvl2pPr marL="168073" indent="0">
              <a:buNone/>
              <a:defRPr/>
            </a:lvl2pPr>
            <a:lvl3pPr marL="336145" indent="0">
              <a:buNone/>
              <a:defRPr/>
            </a:lvl3pPr>
            <a:lvl4pPr marL="504218"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33178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6.xml><?xml version="1.0" encoding="utf-8"?>
<p:sldLayout xmlns:a="http://schemas.openxmlformats.org/drawingml/2006/main" xmlns:r="http://schemas.openxmlformats.org/officeDocument/2006/relationships" xmlns:p="http://schemas.openxmlformats.org/presentationml/2006/main" type="titleOnly">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2112DF-AEA9-46D0-9198-E39315499B29}" type="datetimeFigureOut">
              <a:rPr lang="en-US" smtClean="0"/>
              <a:t>7/19/2018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0D522F0-6F43-4B7F-AE6B-C53CF5A2C6DA}" type="slidenum">
              <a:rPr lang="en-US" smtClean="0"/>
              <a:t>‹#›</a:t>
            </a:fld>
            <a:endParaRPr lang="en-US"/>
          </a:p>
        </p:txBody>
      </p:sp>
    </p:spTree>
    <p:extLst>
      <p:ext uri="{BB962C8B-B14F-4D97-AF65-F5344CB8AC3E}">
        <p14:creationId xmlns:p14="http://schemas.microsoft.com/office/powerpoint/2010/main" val="2602336951"/>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50" y="228604"/>
            <a:ext cx="11151917" cy="757131"/>
          </a:xfrm>
        </p:spPr>
        <p:txBody>
          <a:bodyPr/>
          <a:lstStyle>
            <a:lvl1pPr>
              <a:defRPr sz="4125"/>
            </a:lvl1pPr>
          </a:lstStyle>
          <a:p>
            <a:r>
              <a:rPr lang="en-US"/>
              <a:t>Click to edit Master title style</a:t>
            </a:r>
          </a:p>
        </p:txBody>
      </p:sp>
      <p:sp>
        <p:nvSpPr>
          <p:cNvPr id="5" name="Text Placeholder 4"/>
          <p:cNvSpPr>
            <a:spLocks noGrp="1"/>
          </p:cNvSpPr>
          <p:nvPr>
            <p:ph type="body" sz="quarter" idx="10"/>
          </p:nvPr>
        </p:nvSpPr>
        <p:spPr>
          <a:xfrm>
            <a:off x="519250" y="1447800"/>
            <a:ext cx="11151917" cy="946413"/>
          </a:xfrm>
        </p:spPr>
        <p:txBody>
          <a:bodyPr/>
          <a:lstStyle>
            <a:lvl1pPr marL="2381" indent="0">
              <a:spcBef>
                <a:spcPts val="0"/>
              </a:spcBef>
              <a:spcAft>
                <a:spcPts val="675"/>
              </a:spcAft>
              <a:buSzPct val="80000"/>
              <a:buFont typeface="Arial" pitchFamily="34" charset="0"/>
              <a:buNone/>
              <a:defRPr sz="3000" spc="-75" baseline="0">
                <a:gradFill>
                  <a:gsLst>
                    <a:gs pos="0">
                      <a:srgbClr val="595959"/>
                    </a:gs>
                    <a:gs pos="86000">
                      <a:srgbClr val="595959"/>
                    </a:gs>
                  </a:gsLst>
                  <a:lin ang="5400000" scaled="0"/>
                </a:gradFill>
                <a:latin typeface="Segoe UI Light" pitchFamily="34" charset="0"/>
              </a:defRPr>
            </a:lvl1pPr>
            <a:lvl2pPr marL="2381" indent="0">
              <a:spcBef>
                <a:spcPts val="0"/>
              </a:spcBef>
              <a:buSzPct val="80000"/>
              <a:buFont typeface="Arial" pitchFamily="34" charset="0"/>
              <a:buNone/>
              <a:defRPr sz="1500" spc="-38" baseline="0">
                <a:gradFill>
                  <a:gsLst>
                    <a:gs pos="0">
                      <a:srgbClr val="595959"/>
                    </a:gs>
                    <a:gs pos="86000">
                      <a:srgbClr val="595959"/>
                    </a:gs>
                  </a:gsLst>
                  <a:lin ang="5400000" scaled="0"/>
                </a:gradFill>
              </a:defRPr>
            </a:lvl2pPr>
            <a:lvl3pPr marL="944049" indent="-3023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203570" indent="-259523">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455953" indent="-2523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716128346"/>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51454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9.xml><?xml version="1.0" encoding="utf-8"?>
<p:sldLayout xmlns:a="http://schemas.openxmlformats.org/drawingml/2006/main" xmlns:r="http://schemas.openxmlformats.org/officeDocument/2006/relationships" xmlns:p="http://schemas.openxmlformats.org/presentationml/2006/main" showMasterSp="0" userDrawn="1">
  <p:cSld name="Centered Text">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609600" y="6356355"/>
            <a:ext cx="2844800" cy="365125"/>
          </a:xfrm>
          <a:prstGeom prst="rect">
            <a:avLst/>
          </a:prstGeom>
        </p:spPr>
        <p:txBody>
          <a:bodyPr/>
          <a:lstStyle/>
          <a:p>
            <a:fld id="{FD5DACB9-5D84-4CE7-9B4B-05AD977395C1}" type="datetimeFigureOut">
              <a:rPr lang="en-US" smtClean="0">
                <a:solidFill>
                  <a:prstClr val="black">
                    <a:tint val="75000"/>
                  </a:prstClr>
                </a:solidFill>
              </a:rPr>
              <a:pPr/>
              <a:t>7/19/2018</a:t>
            </a:fld>
            <a:endParaRPr lang="en-US">
              <a:solidFill>
                <a:prstClr val="black">
                  <a:tint val="75000"/>
                </a:prstClr>
              </a:solidFill>
            </a:endParaRPr>
          </a:p>
        </p:txBody>
      </p:sp>
      <p:sp>
        <p:nvSpPr>
          <p:cNvPr id="4" name="Footer Placeholder 3"/>
          <p:cNvSpPr>
            <a:spLocks noGrp="1"/>
          </p:cNvSpPr>
          <p:nvPr>
            <p:ph type="ftr" sz="quarter" idx="11"/>
          </p:nvPr>
        </p:nvSpPr>
        <p:spPr>
          <a:xfrm>
            <a:off x="4165601" y="6356355"/>
            <a:ext cx="3860800" cy="365125"/>
          </a:xfrm>
          <a:prstGeom prst="rect">
            <a:avLst/>
          </a:prstGeom>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a:xfrm>
            <a:off x="8737601" y="6356355"/>
            <a:ext cx="2844800" cy="365125"/>
          </a:xfrm>
          <a:prstGeom prst="rect">
            <a:avLst/>
          </a:prstGeom>
        </p:spPr>
        <p:txBody>
          <a:bodyPr/>
          <a:lstStyle/>
          <a:p>
            <a:fld id="{CCEEC192-A182-4281-BB3C-80D5823A9BAE}" type="slidenum">
              <a:rPr lang="en-US" smtClean="0">
                <a:solidFill>
                  <a:prstClr val="black">
                    <a:tint val="75000"/>
                  </a:prstClr>
                </a:solidFill>
              </a:rPr>
              <a:pPr/>
              <a:t>‹#›</a:t>
            </a:fld>
            <a:endParaRPr lang="en-US">
              <a:solidFill>
                <a:prstClr val="black">
                  <a:tint val="75000"/>
                </a:prstClr>
              </a:solidFill>
            </a:endParaRPr>
          </a:p>
        </p:txBody>
      </p:sp>
      <p:sp>
        <p:nvSpPr>
          <p:cNvPr id="7" name="Text Placeholder 6"/>
          <p:cNvSpPr>
            <a:spLocks noGrp="1"/>
          </p:cNvSpPr>
          <p:nvPr>
            <p:ph type="body" sz="quarter" idx="13"/>
          </p:nvPr>
        </p:nvSpPr>
        <p:spPr>
          <a:xfrm>
            <a:off x="508001" y="457200"/>
            <a:ext cx="11176000" cy="5562600"/>
          </a:xfrm>
        </p:spPr>
        <p:txBody>
          <a:bodyPr anchor="ctr" anchorCtr="0">
            <a:normAutofit/>
          </a:bodyPr>
          <a:lstStyle>
            <a:lvl1pPr algn="ctr">
              <a:buNone/>
              <a:defRPr sz="4425" baseline="0">
                <a:latin typeface="Segoe UI Light" panose="020B0502040204020203" pitchFamily="34" charset="0"/>
                <a:cs typeface="Segoe UI Light" panose="020B0502040204020203" pitchFamily="34" charset="0"/>
              </a:defRPr>
            </a:lvl1pPr>
            <a:lvl2pPr algn="ctr">
              <a:defRPr baseline="0">
                <a:latin typeface="+mj-lt"/>
              </a:defRPr>
            </a:lvl2pPr>
            <a:lvl3pPr algn="ctr">
              <a:defRPr baseline="0">
                <a:latin typeface="+mj-lt"/>
              </a:defRPr>
            </a:lvl3pPr>
            <a:lvl4pPr algn="ctr">
              <a:defRPr baseline="0">
                <a:latin typeface="+mj-lt"/>
              </a:defRPr>
            </a:lvl4pPr>
            <a:lvl5pPr algn="ctr">
              <a:defRPr baseline="0">
                <a:latin typeface="+mj-lt"/>
              </a:defRPr>
            </a:lvl5pPr>
          </a:lstStyle>
          <a:p>
            <a:pPr lvl="0"/>
            <a:r>
              <a:rPr lang="en-US"/>
              <a:t>Click to edit Master text styles</a:t>
            </a:r>
          </a:p>
        </p:txBody>
      </p:sp>
    </p:spTree>
    <p:extLst>
      <p:ext uri="{BB962C8B-B14F-4D97-AF65-F5344CB8AC3E}">
        <p14:creationId xmlns:p14="http://schemas.microsoft.com/office/powerpoint/2010/main" val="575584698"/>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photo">
    <p:bg bwMode="ltGray">
      <p:bgRef idx="1001">
        <a:schemeClr val="bg1"/>
      </p:bgRef>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0"/>
            <a:ext cx="12192000" cy="727700"/>
          </a:xfrm>
        </p:spPr>
        <p:txBody>
          <a:bodyPr/>
          <a:lstStyle/>
          <a:p>
            <a:r>
              <a:rPr lang="en-US"/>
              <a:t>Click icon to add picture</a:t>
            </a:r>
          </a:p>
        </p:txBody>
      </p:sp>
      <p:sp>
        <p:nvSpPr>
          <p:cNvPr id="2" name="Title 1"/>
          <p:cNvSpPr>
            <a:spLocks noGrp="1"/>
          </p:cNvSpPr>
          <p:nvPr>
            <p:ph type="title"/>
          </p:nvPr>
        </p:nvSpPr>
        <p:spPr/>
        <p:txBody>
          <a:bodyPr/>
          <a:lstStyle>
            <a:lvl1pPr>
              <a:defRPr sz="4705">
                <a:gradFill>
                  <a:gsLst>
                    <a:gs pos="69027">
                      <a:schemeClr val="tx1"/>
                    </a:gs>
                    <a:gs pos="22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4284048826"/>
      </p:ext>
    </p:extLst>
  </p:cSld>
  <p:clrMapOvr>
    <a:masterClrMapping/>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7"/>
            <a:ext cx="8579886" cy="1460779"/>
          </a:xfrm>
          <a:prstGeom prst="rect">
            <a:avLst/>
          </a:prstGeom>
        </p:spPr>
        <p:txBody>
          <a:bodyPr lIns="137160" tIns="137160" rIns="137160" bIns="137160" anchor="b" anchorCtr="0">
            <a:normAutofit/>
          </a:bodyPr>
          <a:lstStyle>
            <a:lvl1pPr marL="0" indent="0" algn="l" defTabSz="914052"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44" indent="0" algn="ctr">
              <a:buNone/>
              <a:defRPr>
                <a:solidFill>
                  <a:schemeClr val="tx1">
                    <a:tint val="75000"/>
                  </a:schemeClr>
                </a:solidFill>
              </a:defRPr>
            </a:lvl2pPr>
            <a:lvl3pPr marL="914088" indent="0" algn="ctr">
              <a:buNone/>
              <a:defRPr>
                <a:solidFill>
                  <a:schemeClr val="tx1">
                    <a:tint val="75000"/>
                  </a:schemeClr>
                </a:solidFill>
              </a:defRPr>
            </a:lvl3pPr>
            <a:lvl4pPr marL="1371133" indent="0" algn="ctr">
              <a:buNone/>
              <a:defRPr>
                <a:solidFill>
                  <a:schemeClr val="tx1">
                    <a:tint val="75000"/>
                  </a:schemeClr>
                </a:solidFill>
              </a:defRPr>
            </a:lvl4pPr>
            <a:lvl5pPr marL="1828178" indent="0" algn="ctr">
              <a:buNone/>
              <a:defRPr>
                <a:solidFill>
                  <a:schemeClr val="tx1">
                    <a:tint val="75000"/>
                  </a:schemeClr>
                </a:solidFill>
              </a:defRPr>
            </a:lvl5pPr>
            <a:lvl6pPr marL="2285222" indent="0" algn="ctr">
              <a:buNone/>
              <a:defRPr>
                <a:solidFill>
                  <a:schemeClr val="tx1">
                    <a:tint val="75000"/>
                  </a:schemeClr>
                </a:solidFill>
              </a:defRPr>
            </a:lvl6pPr>
            <a:lvl7pPr marL="2742267" indent="0" algn="ctr">
              <a:buNone/>
              <a:defRPr>
                <a:solidFill>
                  <a:schemeClr val="tx1">
                    <a:tint val="75000"/>
                  </a:schemeClr>
                </a:solidFill>
              </a:defRPr>
            </a:lvl7pPr>
            <a:lvl8pPr marL="3199311" indent="0" algn="ctr">
              <a:buNone/>
              <a:defRPr>
                <a:solidFill>
                  <a:schemeClr val="tx1">
                    <a:tint val="75000"/>
                  </a:schemeClr>
                </a:solidFill>
              </a:defRPr>
            </a:lvl8pPr>
            <a:lvl9pPr marL="3656358"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1"/>
            <a:ext cx="8579886" cy="2603307"/>
          </a:xfrm>
          <a:prstGeom prst="rect">
            <a:avLst/>
          </a:prstGeom>
          <a:solidFill>
            <a:srgbClr val="007233"/>
          </a:solidFill>
          <a:effectLst/>
        </p:spPr>
        <p:txBody>
          <a:bodyPr vert="horz" lIns="137160" tIns="137160" rIns="91409" bIns="137160" rtlCol="0" anchor="b" anchorCtr="0">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2"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37160" tIns="137160" rIns="137160" bIns="137160" numCol="1" rtlCol="0" anchor="b" anchorCtr="0" compatLnSpc="1">
            <a:prstTxWarp prst="textNoShape">
              <a:avLst/>
            </a:prstTxWarp>
          </a:bodyPr>
          <a:lstStyle/>
          <a:p>
            <a:pPr defTabSz="913788" fontAlgn="base">
              <a:spcBef>
                <a:spcPct val="0"/>
              </a:spcBef>
              <a:spcAft>
                <a:spcPct val="0"/>
              </a:spcAft>
            </a:pPr>
            <a:endParaRPr lang="en-US" sz="200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Tree>
    <p:extLst>
      <p:ext uri="{BB962C8B-B14F-4D97-AF65-F5344CB8AC3E}">
        <p14:creationId xmlns:p14="http://schemas.microsoft.com/office/powerpoint/2010/main" val="3033044745"/>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DEMO Layout">
    <p:spTree>
      <p:nvGrpSpPr>
        <p:cNvPr id="1" name=""/>
        <p:cNvGrpSpPr/>
        <p:nvPr/>
      </p:nvGrpSpPr>
      <p:grpSpPr>
        <a:xfrm>
          <a:off x="0" y="0"/>
          <a:ext cx="0" cy="0"/>
          <a:chOff x="0" y="0"/>
          <a:chExt cx="0" cy="0"/>
        </a:xfrm>
      </p:grpSpPr>
      <p:sp>
        <p:nvSpPr>
          <p:cNvPr id="3" name="Title Placeholder 9"/>
          <p:cNvSpPr>
            <a:spLocks noGrp="1"/>
          </p:cNvSpPr>
          <p:nvPr>
            <p:ph type="title"/>
          </p:nvPr>
        </p:nvSpPr>
        <p:spPr>
          <a:xfrm>
            <a:off x="608171" y="4468764"/>
            <a:ext cx="11432977" cy="1676400"/>
          </a:xfrm>
          <a:prstGeom prst="rect">
            <a:avLst/>
          </a:prstGeom>
        </p:spPr>
        <p:txBody>
          <a:bodyPr vert="horz" lIns="91409" tIns="45705" rIns="91409" bIns="45705" rtlCol="0" anchor="t" anchorCtr="0">
            <a:normAutofit/>
          </a:bodyPr>
          <a:lstStyle>
            <a:lvl1pPr>
              <a:defRPr sz="3600"/>
            </a:lvl1pPr>
          </a:lstStyle>
          <a:p>
            <a:r>
              <a:rPr lang="en-US" dirty="0"/>
              <a:t>Click to edit Master title style</a:t>
            </a:r>
          </a:p>
        </p:txBody>
      </p:sp>
      <p:sp>
        <p:nvSpPr>
          <p:cNvPr id="2" name="TextBox 1"/>
          <p:cNvSpPr txBox="1"/>
          <p:nvPr userDrawn="1"/>
        </p:nvSpPr>
        <p:spPr>
          <a:xfrm>
            <a:off x="608171" y="3087325"/>
            <a:ext cx="11356757" cy="1107996"/>
          </a:xfrm>
          <a:prstGeom prst="rect">
            <a:avLst/>
          </a:prstGeom>
          <a:noFill/>
        </p:spPr>
        <p:txBody>
          <a:bodyPr wrap="square" rtlCol="0">
            <a:spAutoFit/>
          </a:bodyPr>
          <a:lstStyle/>
          <a:p>
            <a:pPr defTabSz="914088"/>
            <a:r>
              <a:rPr lang="en-US" sz="6600" dirty="0">
                <a:solidFill>
                  <a:prstClr val="black"/>
                </a:solidFill>
                <a:latin typeface="Segoe UI Light" pitchFamily="34" charset="0"/>
                <a:ea typeface="Segoe UI" pitchFamily="34" charset="0"/>
                <a:cs typeface="Segoe UI" pitchFamily="34" charset="0"/>
              </a:rPr>
              <a:t>DEMO</a:t>
            </a:r>
          </a:p>
        </p:txBody>
      </p:sp>
      <p:cxnSp>
        <p:nvCxnSpPr>
          <p:cNvPr id="6" name="Straight Connector 5"/>
          <p:cNvCxnSpPr/>
          <p:nvPr userDrawn="1"/>
        </p:nvCxnSpPr>
        <p:spPr>
          <a:xfrm>
            <a:off x="608171" y="4077925"/>
            <a:ext cx="11356757"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193271" y="164177"/>
            <a:ext cx="3691466" cy="246221"/>
          </a:xfrm>
          <a:prstGeom prst="rect">
            <a:avLst/>
          </a:prstGeom>
          <a:noFill/>
        </p:spPr>
        <p:txBody>
          <a:bodyPr wrap="square" lIns="0" tIns="0" rIns="0" bIns="0" rtlCol="0" anchor="ctr">
            <a:spAutoFit/>
          </a:bodyPr>
          <a:lstStyle/>
          <a:p>
            <a:pPr algn="l"/>
            <a:r>
              <a:rPr lang="en-US" sz="1600" dirty="0">
                <a:solidFill>
                  <a:schemeClr val="tx1">
                    <a:lumMod val="75000"/>
                    <a:lumOff val="25000"/>
                    <a:alpha val="99000"/>
                  </a:schemeClr>
                </a:solidFill>
                <a:latin typeface="Segoe UI" panose="020B0502040204020203" pitchFamily="34" charset="0"/>
                <a:cs typeface="Segoe UI" panose="020B0502040204020203" pitchFamily="34" charset="0"/>
              </a:rPr>
              <a:t>Microsoft</a:t>
            </a:r>
            <a:r>
              <a:rPr lang="en-US" sz="1600" baseline="0" dirty="0">
                <a:solidFill>
                  <a:schemeClr val="tx1">
                    <a:lumMod val="75000"/>
                    <a:lumOff val="25000"/>
                    <a:alpha val="99000"/>
                  </a:schemeClr>
                </a:solidFill>
                <a:latin typeface="Segoe UI" panose="020B0502040204020203" pitchFamily="34" charset="0"/>
                <a:cs typeface="Segoe UI" panose="020B0502040204020203" pitchFamily="34" charset="0"/>
              </a:rPr>
              <a:t> Virtual Academy</a:t>
            </a:r>
            <a:endParaRPr lang="en-US" sz="1600" dirty="0">
              <a:solidFill>
                <a:schemeClr val="tx1">
                  <a:lumMod val="75000"/>
                  <a:lumOff val="25000"/>
                  <a:alpha val="99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269656316"/>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379413" y="1388226"/>
            <a:ext cx="11525250" cy="5290388"/>
          </a:xfrm>
          <a:prstGeom prst="rect">
            <a:avLst/>
          </a:prstGeom>
        </p:spPr>
        <p:txBody>
          <a:bodyPr/>
          <a:lstStyle>
            <a:lvl1pPr>
              <a:spcBef>
                <a:spcPts val="140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50008205"/>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79511" y="1371601"/>
            <a:ext cx="5616915"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5"/>
          <p:cNvSpPr>
            <a:spLocks noGrp="1"/>
          </p:cNvSpPr>
          <p:nvPr>
            <p:ph sz="quarter" idx="4"/>
          </p:nvPr>
        </p:nvSpPr>
        <p:spPr>
          <a:xfrm>
            <a:off x="6275742" y="1371601"/>
            <a:ext cx="5619121"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51674395"/>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79511" y="1330656"/>
            <a:ext cx="5616915" cy="639762"/>
          </a:xfrm>
          <a:prstGeom prst="rect">
            <a:avLst/>
          </a:prstGeom>
          <a:solidFill>
            <a:srgbClr val="86C400"/>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379511" y="1981200"/>
            <a:ext cx="5616915"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45807" y="1330656"/>
            <a:ext cx="5619121" cy="639762"/>
          </a:xfrm>
          <a:prstGeom prst="rect">
            <a:avLst/>
          </a:prstGeom>
          <a:solidFill>
            <a:srgbClr val="1F497D"/>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45807" y="1981200"/>
            <a:ext cx="5619121"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0799368"/>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865520"/>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550096"/>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5_Blank Color 1 Layout">
    <p:spTree>
      <p:nvGrpSpPr>
        <p:cNvPr id="1" name=""/>
        <p:cNvGrpSpPr/>
        <p:nvPr/>
      </p:nvGrpSpPr>
      <p:grpSpPr>
        <a:xfrm>
          <a:off x="0" y="0"/>
          <a:ext cx="0" cy="0"/>
          <a:chOff x="0" y="0"/>
          <a:chExt cx="0" cy="0"/>
        </a:xfrm>
      </p:grpSpPr>
      <p:sp>
        <p:nvSpPr>
          <p:cNvPr id="6" name="top right small rectangle"/>
          <p:cNvSpPr/>
          <p:nvPr userDrawn="1"/>
        </p:nvSpPr>
        <p:spPr bwMode="auto">
          <a:xfrm>
            <a:off x="0" y="0"/>
            <a:ext cx="12192000" cy="6858000"/>
          </a:xfrm>
          <a:prstGeom prst="rect">
            <a:avLst/>
          </a:prstGeom>
          <a:solidFill>
            <a:srgbClr val="00205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1" name="Rectangle 2"/>
          <p:cNvSpPr>
            <a:spLocks noChangeArrowheads="1"/>
          </p:cNvSpPr>
          <p:nvPr userDrawn="1"/>
        </p:nvSpPr>
        <p:spPr bwMode="auto">
          <a:xfrm>
            <a:off x="530087" y="5960743"/>
            <a:ext cx="11078818" cy="738664"/>
          </a:xfrm>
          <a:prstGeom prst="rect">
            <a:avLst/>
          </a:prstGeom>
          <a:noFill/>
          <a:ln w="9525">
            <a:noFill/>
            <a:miter lim="800000"/>
            <a:headEnd/>
            <a:tailEnd/>
          </a:ln>
        </p:spPr>
        <p:txBody>
          <a:bodyPr wrap="square">
            <a:spAutoFit/>
          </a:bodyPr>
          <a:lstStyle/>
          <a:p>
            <a:pPr marL="0" lvl="1" defTabSz="914088">
              <a:defRPr/>
            </a:pPr>
            <a:r>
              <a:rPr lang="en-US" sz="1050" dirty="0">
                <a:solidFill>
                  <a:schemeClr val="bg1">
                    <a:lumMod val="85000"/>
                  </a:schemeClr>
                </a:solidFill>
              </a:rPr>
              <a:t>©2014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9"/>
          <a:stretch/>
        </p:blipFill>
        <p:spPr>
          <a:xfrm>
            <a:off x="530087" y="2940117"/>
            <a:ext cx="5473148" cy="2229412"/>
          </a:xfrm>
          <a:prstGeom prst="rect">
            <a:avLst/>
          </a:prstGeom>
        </p:spPr>
      </p:pic>
    </p:spTree>
    <p:extLst>
      <p:ext uri="{BB962C8B-B14F-4D97-AF65-F5344CB8AC3E}">
        <p14:creationId xmlns:p14="http://schemas.microsoft.com/office/powerpoint/2010/main" val="4040057041"/>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7"/>
            <a:ext cx="8579886" cy="1460779"/>
          </a:xfrm>
          <a:prstGeom prst="rect">
            <a:avLst/>
          </a:prstGeom>
        </p:spPr>
        <p:txBody>
          <a:bodyPr lIns="137160" tIns="137160" rIns="137160" bIns="137160" anchor="b" anchorCtr="0">
            <a:normAutofit/>
          </a:bodyPr>
          <a:lstStyle>
            <a:lvl1pPr marL="0" indent="0" algn="l" defTabSz="914052"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44" indent="0" algn="ctr">
              <a:buNone/>
              <a:defRPr>
                <a:solidFill>
                  <a:schemeClr val="tx1">
                    <a:tint val="75000"/>
                  </a:schemeClr>
                </a:solidFill>
              </a:defRPr>
            </a:lvl2pPr>
            <a:lvl3pPr marL="914088" indent="0" algn="ctr">
              <a:buNone/>
              <a:defRPr>
                <a:solidFill>
                  <a:schemeClr val="tx1">
                    <a:tint val="75000"/>
                  </a:schemeClr>
                </a:solidFill>
              </a:defRPr>
            </a:lvl3pPr>
            <a:lvl4pPr marL="1371133" indent="0" algn="ctr">
              <a:buNone/>
              <a:defRPr>
                <a:solidFill>
                  <a:schemeClr val="tx1">
                    <a:tint val="75000"/>
                  </a:schemeClr>
                </a:solidFill>
              </a:defRPr>
            </a:lvl4pPr>
            <a:lvl5pPr marL="1828178" indent="0" algn="ctr">
              <a:buNone/>
              <a:defRPr>
                <a:solidFill>
                  <a:schemeClr val="tx1">
                    <a:tint val="75000"/>
                  </a:schemeClr>
                </a:solidFill>
              </a:defRPr>
            </a:lvl5pPr>
            <a:lvl6pPr marL="2285222" indent="0" algn="ctr">
              <a:buNone/>
              <a:defRPr>
                <a:solidFill>
                  <a:schemeClr val="tx1">
                    <a:tint val="75000"/>
                  </a:schemeClr>
                </a:solidFill>
              </a:defRPr>
            </a:lvl6pPr>
            <a:lvl7pPr marL="2742267" indent="0" algn="ctr">
              <a:buNone/>
              <a:defRPr>
                <a:solidFill>
                  <a:schemeClr val="tx1">
                    <a:tint val="75000"/>
                  </a:schemeClr>
                </a:solidFill>
              </a:defRPr>
            </a:lvl7pPr>
            <a:lvl8pPr marL="3199311" indent="0" algn="ctr">
              <a:buNone/>
              <a:defRPr>
                <a:solidFill>
                  <a:schemeClr val="tx1">
                    <a:tint val="75000"/>
                  </a:schemeClr>
                </a:solidFill>
              </a:defRPr>
            </a:lvl8pPr>
            <a:lvl9pPr marL="3656358"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1"/>
            <a:ext cx="8579886" cy="2603307"/>
          </a:xfrm>
          <a:prstGeom prst="rect">
            <a:avLst/>
          </a:prstGeom>
          <a:solidFill>
            <a:srgbClr val="007233"/>
          </a:solidFill>
          <a:effectLst/>
        </p:spPr>
        <p:txBody>
          <a:bodyPr vert="horz" lIns="137160" tIns="137160" rIns="91409" bIns="137160" rtlCol="0" anchor="b" anchorCtr="0">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2"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37160" tIns="137160" rIns="137160" bIns="137160" numCol="1" rtlCol="0" anchor="b" anchorCtr="0" compatLnSpc="1">
            <a:prstTxWarp prst="textNoShape">
              <a:avLst/>
            </a:prstTxWarp>
          </a:bodyPr>
          <a:lstStyle/>
          <a:p>
            <a:pPr defTabSz="913788" fontAlgn="base">
              <a:spcBef>
                <a:spcPct val="0"/>
              </a:spcBef>
              <a:spcAft>
                <a:spcPct val="0"/>
              </a:spcAft>
            </a:pPr>
            <a:endParaRPr lang="en-US" sz="200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
        <p:nvSpPr>
          <p:cNvPr id="7" name="TextBox 6"/>
          <p:cNvSpPr txBox="1"/>
          <p:nvPr userDrawn="1"/>
        </p:nvSpPr>
        <p:spPr>
          <a:xfrm>
            <a:off x="193271" y="164177"/>
            <a:ext cx="3691466" cy="246221"/>
          </a:xfrm>
          <a:prstGeom prst="rect">
            <a:avLst/>
          </a:prstGeom>
          <a:noFill/>
        </p:spPr>
        <p:txBody>
          <a:bodyPr wrap="square" lIns="0" tIns="0" rIns="0" bIns="0" rtlCol="0" anchor="ctr">
            <a:spAutoFit/>
          </a:bodyPr>
          <a:lstStyle/>
          <a:p>
            <a:r>
              <a:rPr lang="en-US" sz="1600" dirty="0">
                <a:solidFill>
                  <a:prstClr val="black">
                    <a:lumMod val="75000"/>
                    <a:lumOff val="25000"/>
                    <a:alpha val="99000"/>
                  </a:prstClr>
                </a:solidFill>
                <a:latin typeface="Segoe UI" panose="020B0502040204020203" pitchFamily="34" charset="0"/>
                <a:cs typeface="Segoe UI" panose="020B0502040204020203" pitchFamily="34" charset="0"/>
              </a:rPr>
              <a:t>Microsoft Virtual Academy</a:t>
            </a:r>
          </a:p>
        </p:txBody>
      </p:sp>
    </p:spTree>
    <p:extLst>
      <p:ext uri="{BB962C8B-B14F-4D97-AF65-F5344CB8AC3E}">
        <p14:creationId xmlns:p14="http://schemas.microsoft.com/office/powerpoint/2010/main" val="2648875577"/>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189.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9" name="Subtitle 2"/>
          <p:cNvSpPr txBox="1">
            <a:spLocks/>
          </p:cNvSpPr>
          <p:nvPr userDrawn="1"/>
        </p:nvSpPr>
        <p:spPr>
          <a:xfrm>
            <a:off x="8738733" y="2685050"/>
            <a:ext cx="2241224" cy="2355337"/>
          </a:xfrm>
          <a:prstGeom prst="rect">
            <a:avLst/>
          </a:prstGeom>
        </p:spPr>
        <p:txBody>
          <a:bodyPr vert="horz" lIns="91409" tIns="45705" rIns="91409" bIns="45705" rtlCol="0" anchor="ctr" anchorCtr="0">
            <a:normAutofit/>
          </a:bodyPr>
          <a:lstStyle>
            <a:lvl1pPr marL="0" indent="0" algn="l" defTabSz="914052" rtl="0" eaLnBrk="1" latinLnBrk="0" hangingPunct="1">
              <a:lnSpc>
                <a:spcPct val="100000"/>
              </a:lnSpc>
              <a:spcBef>
                <a:spcPts val="0"/>
              </a:spcBef>
              <a:buSzPct val="90000"/>
              <a:buFont typeface="Arial" pitchFamily="34" charset="0"/>
              <a:buNone/>
              <a:defRPr lang="en-US" sz="1800" b="1" kern="1200" spc="-30" baseline="0" dirty="0">
                <a:gradFill>
                  <a:gsLst>
                    <a:gs pos="1250">
                      <a:srgbClr val="FFFFFF"/>
                    </a:gs>
                    <a:gs pos="6250">
                      <a:srgbClr val="FFFFFF"/>
                    </a:gs>
                  </a:gsLst>
                  <a:lin ang="5400000" scaled="0"/>
                </a:gradFill>
                <a:latin typeface="Segoe UI" pitchFamily="34" charset="0"/>
                <a:ea typeface="Segoe UI" pitchFamily="34" charset="0"/>
                <a:cs typeface="Segoe UI" pitchFamily="34" charset="0"/>
              </a:defRPr>
            </a:lvl1pPr>
            <a:lvl2pPr marL="457044" indent="0" algn="ctr" defTabSz="914088" rtl="0" eaLnBrk="1" latinLnBrk="0" hangingPunct="1">
              <a:spcBef>
                <a:spcPts val="300"/>
              </a:spcBef>
              <a:spcAft>
                <a:spcPts val="300"/>
              </a:spcAft>
              <a:buFont typeface="Arial" pitchFamily="34" charset="0"/>
              <a:buNone/>
              <a:defRPr sz="2800" kern="1200">
                <a:solidFill>
                  <a:schemeClr val="tx1">
                    <a:tint val="75000"/>
                  </a:schemeClr>
                </a:solidFill>
                <a:latin typeface="Segoe UI" pitchFamily="34" charset="0"/>
                <a:ea typeface="Segoe UI" pitchFamily="34" charset="0"/>
                <a:cs typeface="Segoe UI" pitchFamily="34" charset="0"/>
              </a:defRPr>
            </a:lvl2pPr>
            <a:lvl3pPr marL="914088" indent="0" algn="ctr" defTabSz="914088" rtl="0" eaLnBrk="1" latinLnBrk="0" hangingPunct="1">
              <a:spcBef>
                <a:spcPts val="200"/>
              </a:spcBef>
              <a:spcAft>
                <a:spcPts val="200"/>
              </a:spcAft>
              <a:buFont typeface="Arial" pitchFamily="34" charset="0"/>
              <a:buNone/>
              <a:defRPr sz="2400" kern="1200">
                <a:solidFill>
                  <a:schemeClr val="tx1">
                    <a:tint val="75000"/>
                  </a:schemeClr>
                </a:solidFill>
                <a:latin typeface="Segoe UI" pitchFamily="34" charset="0"/>
                <a:ea typeface="Segoe UI" pitchFamily="34" charset="0"/>
                <a:cs typeface="Segoe UI" pitchFamily="34" charset="0"/>
              </a:defRPr>
            </a:lvl3pPr>
            <a:lvl4pPr marL="1371133"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4pPr>
            <a:lvl5pPr marL="1828178"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5pPr>
            <a:lvl6pPr marL="2285222"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267"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199311"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6358"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t>Click to edit Master subtitle style</a:t>
            </a:r>
          </a:p>
        </p:txBody>
      </p:sp>
      <p:sp>
        <p:nvSpPr>
          <p:cNvPr id="13" name="Title 1"/>
          <p:cNvSpPr txBox="1">
            <a:spLocks/>
          </p:cNvSpPr>
          <p:nvPr userDrawn="1"/>
        </p:nvSpPr>
        <p:spPr>
          <a:xfrm>
            <a:off x="193271" y="3376350"/>
            <a:ext cx="8409867" cy="1692617"/>
          </a:xfrm>
          <a:prstGeom prst="rect">
            <a:avLst/>
          </a:prstGeom>
          <a:solidFill>
            <a:srgbClr val="007233"/>
          </a:solidFill>
          <a:effectLst/>
        </p:spPr>
        <p:txBody>
          <a:bodyPr vert="horz" lIns="137160" tIns="137160" rIns="91409" bIns="137160" rtlCol="0" anchor="b" anchorCtr="0">
            <a:noAutofit/>
          </a:bodyPr>
          <a:lstStyle>
            <a:lvl1pPr algn="l" defTabSz="914088" rtl="0" eaLnBrk="1" latinLnBrk="0" hangingPunct="1">
              <a:spcBef>
                <a:spcPct val="0"/>
              </a:spcBef>
              <a:buNone/>
              <a:defRPr lang="en-US" sz="4000" kern="0" dirty="0">
                <a:ln w="3175">
                  <a:noFill/>
                </a:ln>
                <a:gradFill flip="none" rotWithShape="1">
                  <a:gsLst>
                    <a:gs pos="4583">
                      <a:srgbClr val="FFFFFF"/>
                    </a:gs>
                    <a:gs pos="100000">
                      <a:srgbClr val="FFFFFF"/>
                    </a:gs>
                  </a:gsLst>
                  <a:lin ang="5400000" scaled="0"/>
                  <a:tileRect/>
                </a:gradFill>
                <a:latin typeface="Segoe UI" pitchFamily="34" charset="0"/>
                <a:ea typeface="Segoe UI" pitchFamily="34" charset="0"/>
                <a:cs typeface="Segoe UI" pitchFamily="34" charset="0"/>
              </a:defRPr>
            </a:lvl1pPr>
          </a:lstStyle>
          <a:p>
            <a:endParaRPr/>
          </a:p>
        </p:txBody>
      </p:sp>
      <p:sp>
        <p:nvSpPr>
          <p:cNvPr id="14" name="top right small rectangle"/>
          <p:cNvSpPr/>
          <p:nvPr userDrawn="1"/>
        </p:nvSpPr>
        <p:spPr bwMode="auto">
          <a:xfrm>
            <a:off x="8682790" y="3374967"/>
            <a:ext cx="3257419" cy="1694322"/>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15" name="Picture 1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1181757" y="4821401"/>
            <a:ext cx="740346" cy="218986"/>
          </a:xfrm>
          <a:prstGeom prst="rect">
            <a:avLst/>
          </a:prstGeom>
        </p:spPr>
      </p:pic>
      <p:sp>
        <p:nvSpPr>
          <p:cNvPr id="16" name="Text Placeholder 10"/>
          <p:cNvSpPr>
            <a:spLocks noGrp="1"/>
          </p:cNvSpPr>
          <p:nvPr>
            <p:ph type="body" sz="quarter" idx="10" hasCustomPrompt="1"/>
          </p:nvPr>
        </p:nvSpPr>
        <p:spPr>
          <a:xfrm>
            <a:off x="292101" y="3466407"/>
            <a:ext cx="8215796" cy="1485524"/>
          </a:xfrm>
          <a:prstGeom prst="rect">
            <a:avLst/>
          </a:prstGeom>
        </p:spPr>
        <p:txBody>
          <a:bodyPr anchor="b" anchorCtr="0">
            <a:normAutofit/>
          </a:bodyPr>
          <a:lstStyle>
            <a:lvl1pPr marL="0" indent="0">
              <a:buNone/>
              <a:defRPr sz="3600" b="0" baseline="0">
                <a:solidFill>
                  <a:schemeClr val="bg1"/>
                </a:solidFill>
                <a:latin typeface="Segoe UI Light" panose="020B0502040204020203" pitchFamily="34" charset="0"/>
                <a:cs typeface="Segoe UI Light" panose="020B0502040204020203" pitchFamily="34" charset="0"/>
              </a:defRPr>
            </a:lvl1pPr>
          </a:lstStyle>
          <a:p>
            <a:pPr lvl="0"/>
            <a:r>
              <a:rPr lang="en-US" dirty="0"/>
              <a:t>Module or Section transition style</a:t>
            </a:r>
          </a:p>
        </p:txBody>
      </p:sp>
      <p:sp>
        <p:nvSpPr>
          <p:cNvPr id="11" name="Subtitle 2"/>
          <p:cNvSpPr>
            <a:spLocks noGrp="1"/>
          </p:cNvSpPr>
          <p:nvPr>
            <p:ph type="subTitle" idx="1"/>
          </p:nvPr>
        </p:nvSpPr>
        <p:spPr>
          <a:xfrm>
            <a:off x="193271" y="5132437"/>
            <a:ext cx="8409867" cy="1460779"/>
          </a:xfrm>
          <a:prstGeom prst="rect">
            <a:avLst/>
          </a:prstGeom>
        </p:spPr>
        <p:txBody>
          <a:bodyPr lIns="137160" tIns="137160" rIns="137160" bIns="137160" anchor="b" anchorCtr="0">
            <a:normAutofit/>
          </a:bodyPr>
          <a:lstStyle>
            <a:lvl1pPr marL="0" indent="0" algn="l" defTabSz="914052"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44" indent="0" algn="ctr">
              <a:buNone/>
              <a:defRPr>
                <a:solidFill>
                  <a:schemeClr val="tx1">
                    <a:tint val="75000"/>
                  </a:schemeClr>
                </a:solidFill>
              </a:defRPr>
            </a:lvl2pPr>
            <a:lvl3pPr marL="914088" indent="0" algn="ctr">
              <a:buNone/>
              <a:defRPr>
                <a:solidFill>
                  <a:schemeClr val="tx1">
                    <a:tint val="75000"/>
                  </a:schemeClr>
                </a:solidFill>
              </a:defRPr>
            </a:lvl3pPr>
            <a:lvl4pPr marL="1371133" indent="0" algn="ctr">
              <a:buNone/>
              <a:defRPr>
                <a:solidFill>
                  <a:schemeClr val="tx1">
                    <a:tint val="75000"/>
                  </a:schemeClr>
                </a:solidFill>
              </a:defRPr>
            </a:lvl4pPr>
            <a:lvl5pPr marL="1828178" indent="0" algn="ctr">
              <a:buNone/>
              <a:defRPr>
                <a:solidFill>
                  <a:schemeClr val="tx1">
                    <a:tint val="75000"/>
                  </a:schemeClr>
                </a:solidFill>
              </a:defRPr>
            </a:lvl5pPr>
            <a:lvl6pPr marL="2285222" indent="0" algn="ctr">
              <a:buNone/>
              <a:defRPr>
                <a:solidFill>
                  <a:schemeClr val="tx1">
                    <a:tint val="75000"/>
                  </a:schemeClr>
                </a:solidFill>
              </a:defRPr>
            </a:lvl6pPr>
            <a:lvl7pPr marL="2742267" indent="0" algn="ctr">
              <a:buNone/>
              <a:defRPr>
                <a:solidFill>
                  <a:schemeClr val="tx1">
                    <a:tint val="75000"/>
                  </a:schemeClr>
                </a:solidFill>
              </a:defRPr>
            </a:lvl7pPr>
            <a:lvl8pPr marL="3199311" indent="0" algn="ctr">
              <a:buNone/>
              <a:defRPr>
                <a:solidFill>
                  <a:schemeClr val="tx1">
                    <a:tint val="75000"/>
                  </a:schemeClr>
                </a:solidFill>
              </a:defRPr>
            </a:lvl8pPr>
            <a:lvl9pPr marL="3656358"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4100883386"/>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mp; 4 Categories">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5840" cy="737413"/>
          </a:xfrm>
        </p:spPr>
        <p:txBody>
          <a:bodyPr/>
          <a:lstStyle>
            <a:lvl1pPr>
              <a:defRPr sz="3529"/>
            </a:lvl1pPr>
          </a:lstStyle>
          <a:p>
            <a:r>
              <a:rPr lang="en-US"/>
              <a:t>Click to edit Master title style</a:t>
            </a:r>
          </a:p>
        </p:txBody>
      </p:sp>
      <p:sp>
        <p:nvSpPr>
          <p:cNvPr id="4" name="Content Placeholder 3"/>
          <p:cNvSpPr>
            <a:spLocks noGrp="1"/>
          </p:cNvSpPr>
          <p:nvPr>
            <p:ph sz="quarter" idx="10"/>
          </p:nvPr>
        </p:nvSpPr>
        <p:spPr>
          <a:xfrm>
            <a:off x="269239" y="2980725"/>
            <a:ext cx="11653523" cy="506972"/>
          </a:xfrm>
        </p:spPr>
        <p:txBody>
          <a:bodyPr/>
          <a:lstStyle>
            <a:lvl1pPr marL="0" indent="0">
              <a:buNone/>
              <a:defRPr sz="2353"/>
            </a:lvl1pPr>
          </a:lstStyle>
          <a:p>
            <a:pPr lvl="0"/>
            <a:r>
              <a:rPr lang="en-US"/>
              <a:t>Click to edit Master text styles</a:t>
            </a:r>
          </a:p>
        </p:txBody>
      </p:sp>
      <p:sp>
        <p:nvSpPr>
          <p:cNvPr id="6" name="Content Placeholder 5"/>
          <p:cNvSpPr>
            <a:spLocks noGrp="1"/>
          </p:cNvSpPr>
          <p:nvPr>
            <p:ph sz="quarter" idx="11"/>
          </p:nvPr>
        </p:nvSpPr>
        <p:spPr>
          <a:xfrm>
            <a:off x="269239"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7" name="Content Placeholder 5"/>
          <p:cNvSpPr>
            <a:spLocks noGrp="1"/>
          </p:cNvSpPr>
          <p:nvPr>
            <p:ph sz="quarter" idx="12"/>
          </p:nvPr>
        </p:nvSpPr>
        <p:spPr>
          <a:xfrm>
            <a:off x="3256442"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8" name="Content Placeholder 5"/>
          <p:cNvSpPr>
            <a:spLocks noGrp="1"/>
          </p:cNvSpPr>
          <p:nvPr>
            <p:ph sz="quarter" idx="13"/>
          </p:nvPr>
        </p:nvSpPr>
        <p:spPr>
          <a:xfrm>
            <a:off x="6243644"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9" name="Content Placeholder 5"/>
          <p:cNvSpPr>
            <a:spLocks noGrp="1"/>
          </p:cNvSpPr>
          <p:nvPr>
            <p:ph sz="quarter" idx="14"/>
          </p:nvPr>
        </p:nvSpPr>
        <p:spPr>
          <a:xfrm>
            <a:off x="9230848"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948414126"/>
      </p:ext>
    </p:extLst>
  </p:cSld>
  <p:clrMapOvr>
    <a:masterClrMapping/>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DEMO Layout">
    <p:spTree>
      <p:nvGrpSpPr>
        <p:cNvPr id="1" name=""/>
        <p:cNvGrpSpPr/>
        <p:nvPr/>
      </p:nvGrpSpPr>
      <p:grpSpPr>
        <a:xfrm>
          <a:off x="0" y="0"/>
          <a:ext cx="0" cy="0"/>
          <a:chOff x="0" y="0"/>
          <a:chExt cx="0" cy="0"/>
        </a:xfrm>
      </p:grpSpPr>
      <p:sp>
        <p:nvSpPr>
          <p:cNvPr id="3" name="Title Placeholder 9"/>
          <p:cNvSpPr>
            <a:spLocks noGrp="1"/>
          </p:cNvSpPr>
          <p:nvPr>
            <p:ph type="title"/>
          </p:nvPr>
        </p:nvSpPr>
        <p:spPr>
          <a:xfrm>
            <a:off x="608171" y="4468764"/>
            <a:ext cx="11432977" cy="1676400"/>
          </a:xfrm>
          <a:prstGeom prst="rect">
            <a:avLst/>
          </a:prstGeom>
        </p:spPr>
        <p:txBody>
          <a:bodyPr vert="horz" lIns="91409" tIns="45705" rIns="91409" bIns="45705" rtlCol="0" anchor="t" anchorCtr="0">
            <a:normAutofit/>
          </a:bodyPr>
          <a:lstStyle>
            <a:lvl1pPr>
              <a:defRPr sz="3600"/>
            </a:lvl1pPr>
          </a:lstStyle>
          <a:p>
            <a:r>
              <a:rPr lang="en-US" dirty="0"/>
              <a:t>Click to edit Master title style</a:t>
            </a:r>
          </a:p>
        </p:txBody>
      </p:sp>
      <p:sp>
        <p:nvSpPr>
          <p:cNvPr id="2" name="TextBox 1"/>
          <p:cNvSpPr txBox="1"/>
          <p:nvPr userDrawn="1"/>
        </p:nvSpPr>
        <p:spPr>
          <a:xfrm>
            <a:off x="608171" y="3087325"/>
            <a:ext cx="11356757" cy="1107996"/>
          </a:xfrm>
          <a:prstGeom prst="rect">
            <a:avLst/>
          </a:prstGeom>
          <a:noFill/>
        </p:spPr>
        <p:txBody>
          <a:bodyPr wrap="square" rtlCol="0">
            <a:spAutoFit/>
          </a:bodyPr>
          <a:lstStyle/>
          <a:p>
            <a:pPr defTabSz="914088"/>
            <a:r>
              <a:rPr lang="en-US" sz="6600" dirty="0">
                <a:solidFill>
                  <a:prstClr val="black"/>
                </a:solidFill>
                <a:latin typeface="Segoe UI Light" pitchFamily="34" charset="0"/>
                <a:ea typeface="Segoe UI" pitchFamily="34" charset="0"/>
                <a:cs typeface="Segoe UI" pitchFamily="34" charset="0"/>
              </a:rPr>
              <a:t>DEMO</a:t>
            </a:r>
          </a:p>
        </p:txBody>
      </p:sp>
      <p:cxnSp>
        <p:nvCxnSpPr>
          <p:cNvPr id="6" name="Straight Connector 5"/>
          <p:cNvCxnSpPr/>
          <p:nvPr userDrawn="1"/>
        </p:nvCxnSpPr>
        <p:spPr>
          <a:xfrm>
            <a:off x="608171" y="4077925"/>
            <a:ext cx="11356757"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193271" y="164177"/>
            <a:ext cx="3691466" cy="246221"/>
          </a:xfrm>
          <a:prstGeom prst="rect">
            <a:avLst/>
          </a:prstGeom>
          <a:noFill/>
        </p:spPr>
        <p:txBody>
          <a:bodyPr wrap="square" lIns="0" tIns="0" rIns="0" bIns="0" rtlCol="0" anchor="ctr">
            <a:spAutoFit/>
          </a:bodyPr>
          <a:lstStyle/>
          <a:p>
            <a:r>
              <a:rPr lang="en-US" sz="1600" dirty="0">
                <a:solidFill>
                  <a:prstClr val="black">
                    <a:lumMod val="75000"/>
                    <a:lumOff val="25000"/>
                    <a:alpha val="99000"/>
                  </a:prstClr>
                </a:solidFill>
                <a:latin typeface="Segoe UI" panose="020B0502040204020203" pitchFamily="34" charset="0"/>
                <a:cs typeface="Segoe UI" panose="020B0502040204020203" pitchFamily="34" charset="0"/>
              </a:rPr>
              <a:t>Microsoft Virtual Academy</a:t>
            </a:r>
          </a:p>
        </p:txBody>
      </p:sp>
    </p:spTree>
    <p:extLst>
      <p:ext uri="{BB962C8B-B14F-4D97-AF65-F5344CB8AC3E}">
        <p14:creationId xmlns:p14="http://schemas.microsoft.com/office/powerpoint/2010/main" val="1253104348"/>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379413" y="1388226"/>
            <a:ext cx="11525250" cy="5290388"/>
          </a:xfrm>
          <a:prstGeom prst="rect">
            <a:avLst/>
          </a:prstGeom>
        </p:spPr>
        <p:txBody>
          <a:bodyPr/>
          <a:lstStyle>
            <a:lvl1pPr>
              <a:spcBef>
                <a:spcPts val="140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83562793"/>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79511" y="1371601"/>
            <a:ext cx="5616915"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5"/>
          <p:cNvSpPr>
            <a:spLocks noGrp="1"/>
          </p:cNvSpPr>
          <p:nvPr>
            <p:ph sz="quarter" idx="4"/>
          </p:nvPr>
        </p:nvSpPr>
        <p:spPr>
          <a:xfrm>
            <a:off x="6275742" y="1371601"/>
            <a:ext cx="5619121"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39412868"/>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79511" y="1330656"/>
            <a:ext cx="5616915" cy="639762"/>
          </a:xfrm>
          <a:prstGeom prst="rect">
            <a:avLst/>
          </a:prstGeom>
          <a:solidFill>
            <a:srgbClr val="86C400"/>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379511" y="1981200"/>
            <a:ext cx="5616915"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45807" y="1330656"/>
            <a:ext cx="5619121" cy="639762"/>
          </a:xfrm>
          <a:prstGeom prst="rect">
            <a:avLst/>
          </a:prstGeom>
          <a:solidFill>
            <a:srgbClr val="1F497D"/>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45807" y="1981200"/>
            <a:ext cx="5619121"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52253552"/>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91457666"/>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6055943"/>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5_Blank Color 1 Layout">
    <p:spTree>
      <p:nvGrpSpPr>
        <p:cNvPr id="1" name=""/>
        <p:cNvGrpSpPr/>
        <p:nvPr/>
      </p:nvGrpSpPr>
      <p:grpSpPr>
        <a:xfrm>
          <a:off x="0" y="0"/>
          <a:ext cx="0" cy="0"/>
          <a:chOff x="0" y="0"/>
          <a:chExt cx="0" cy="0"/>
        </a:xfrm>
      </p:grpSpPr>
      <p:sp>
        <p:nvSpPr>
          <p:cNvPr id="6" name="top right small rectangle"/>
          <p:cNvSpPr/>
          <p:nvPr userDrawn="1"/>
        </p:nvSpPr>
        <p:spPr bwMode="auto">
          <a:xfrm>
            <a:off x="0" y="0"/>
            <a:ext cx="12192000" cy="6858000"/>
          </a:xfrm>
          <a:prstGeom prst="rect">
            <a:avLst/>
          </a:prstGeom>
          <a:solidFill>
            <a:srgbClr val="00205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1" name="Rectangle 2"/>
          <p:cNvSpPr>
            <a:spLocks noChangeArrowheads="1"/>
          </p:cNvSpPr>
          <p:nvPr userDrawn="1"/>
        </p:nvSpPr>
        <p:spPr bwMode="auto">
          <a:xfrm>
            <a:off x="530087" y="5960743"/>
            <a:ext cx="11078818" cy="738664"/>
          </a:xfrm>
          <a:prstGeom prst="rect">
            <a:avLst/>
          </a:prstGeom>
          <a:noFill/>
          <a:ln w="9525">
            <a:noFill/>
            <a:miter lim="800000"/>
            <a:headEnd/>
            <a:tailEnd/>
          </a:ln>
        </p:spPr>
        <p:txBody>
          <a:bodyPr wrap="square">
            <a:spAutoFit/>
          </a:bodyPr>
          <a:lstStyle/>
          <a:p>
            <a:pPr marL="0" lvl="1" defTabSz="914088">
              <a:defRPr/>
            </a:pPr>
            <a:r>
              <a:rPr lang="en-US" sz="1050" dirty="0">
                <a:solidFill>
                  <a:prstClr val="white">
                    <a:lumMod val="85000"/>
                  </a:prstClr>
                </a:solidFill>
              </a:rPr>
              <a:t>©2014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9"/>
          <a:stretch/>
        </p:blipFill>
        <p:spPr>
          <a:xfrm>
            <a:off x="530087" y="2940117"/>
            <a:ext cx="5473148" cy="2229412"/>
          </a:xfrm>
          <a:prstGeom prst="rect">
            <a:avLst/>
          </a:prstGeom>
        </p:spPr>
      </p:pic>
    </p:spTree>
    <p:extLst>
      <p:ext uri="{BB962C8B-B14F-4D97-AF65-F5344CB8AC3E}">
        <p14:creationId xmlns:p14="http://schemas.microsoft.com/office/powerpoint/2010/main" val="459013268"/>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userDrawn="1">
  <p:cSld name="1_Title &amp; Non-bulleted text">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545840" y="347873"/>
            <a:ext cx="8117840" cy="800207"/>
          </a:xfrm>
        </p:spPr>
        <p:txBody>
          <a:bodyPr>
            <a:normAutofit/>
          </a:bodyPr>
          <a:lstStyle>
            <a:lvl1pPr algn="l" defTabSz="914400" rtl="0" eaLnBrk="1" latinLnBrk="0" hangingPunct="1">
              <a:lnSpc>
                <a:spcPct val="90000"/>
              </a:lnSpc>
              <a:spcBef>
                <a:spcPct val="0"/>
              </a:spcBef>
              <a:buNone/>
              <a:defRPr lang="en-US" sz="5400" b="1" i="1" u="none" kern="1200" baseline="0" dirty="0">
                <a:solidFill>
                  <a:schemeClr val="tx1"/>
                </a:solidFill>
                <a:latin typeface="+mj-lt"/>
                <a:ea typeface="+mj-ea"/>
                <a:cs typeface="+mj-cs"/>
              </a:defRPr>
            </a:lvl1pPr>
          </a:lstStyle>
          <a:p>
            <a:endParaRPr lang="en-US" dirty="0"/>
          </a:p>
        </p:txBody>
      </p:sp>
      <p:sp>
        <p:nvSpPr>
          <p:cNvPr id="4" name="Text Placeholder 3"/>
          <p:cNvSpPr>
            <a:spLocks noGrp="1"/>
          </p:cNvSpPr>
          <p:nvPr>
            <p:ph type="body" sz="quarter" idx="11"/>
          </p:nvPr>
        </p:nvSpPr>
        <p:spPr>
          <a:xfrm>
            <a:off x="268080" y="1361440"/>
            <a:ext cx="11655840" cy="4704080"/>
          </a:xfrm>
        </p:spPr>
        <p:txBody>
          <a:bodyPr>
            <a:noAutofit/>
          </a:bodyPr>
          <a:lstStyle>
            <a:lvl1pPr marL="0" indent="0">
              <a:buNone/>
              <a:defRPr sz="4000"/>
            </a:lvl1pPr>
            <a:lvl2pPr marL="28012" indent="0">
              <a:buNone/>
              <a:defRPr sz="1961"/>
            </a:lvl2pPr>
            <a:lvl3pPr marL="219428" indent="0">
              <a:buNone/>
              <a:defRPr sz="1961"/>
            </a:lvl3pPr>
            <a:lvl4pPr marL="466868" indent="0">
              <a:buNone/>
              <a:defRPr sz="1765"/>
            </a:lvl4pPr>
            <a:lvl5pPr marL="725201" indent="0">
              <a:buNone/>
              <a:defRPr sz="1765"/>
            </a:lvl5pPr>
          </a:lstStyle>
          <a:p>
            <a:pPr lvl="0"/>
            <a:endParaRPr lang="en-US" dirty="0"/>
          </a:p>
        </p:txBody>
      </p:sp>
      <p:sp>
        <p:nvSpPr>
          <p:cNvPr id="3" name="Rectangle 2"/>
          <p:cNvSpPr/>
          <p:nvPr userDrawn="1"/>
        </p:nvSpPr>
        <p:spPr>
          <a:xfrm>
            <a:off x="268080" y="286311"/>
            <a:ext cx="3127779" cy="923330"/>
          </a:xfrm>
          <a:prstGeom prst="rect">
            <a:avLst/>
          </a:prstGeom>
        </p:spPr>
        <p:txBody>
          <a:bodyPr wrap="none">
            <a:spAutoFit/>
          </a:bodyPr>
          <a:lstStyle/>
          <a:p>
            <a:r>
              <a:rPr lang="en-US" sz="5400" dirty="0"/>
              <a:t>EXAM TIP!</a:t>
            </a:r>
          </a:p>
        </p:txBody>
      </p:sp>
    </p:spTree>
    <p:extLst>
      <p:ext uri="{BB962C8B-B14F-4D97-AF65-F5344CB8AC3E}">
        <p14:creationId xmlns:p14="http://schemas.microsoft.com/office/powerpoint/2010/main" val="99509881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3">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0" y="0"/>
            <a:ext cx="12192000" cy="727700"/>
          </a:xfrm>
        </p:spPr>
        <p:txBody>
          <a:bodyPr/>
          <a:lstStyle>
            <a:lvl1pPr marL="0" indent="0">
              <a:buNone/>
              <a:defRPr/>
            </a:lvl1pPr>
          </a:lstStyle>
          <a:p>
            <a:r>
              <a:rPr lang="en-US"/>
              <a:t>Click icon to add picture</a:t>
            </a:r>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8530"/>
          <a:stretch/>
        </p:blipFill>
        <p:spPr>
          <a:xfrm>
            <a:off x="257768" y="816708"/>
            <a:ext cx="11676463" cy="5761918"/>
          </a:xfrm>
          <a:prstGeom prst="rect">
            <a:avLst/>
          </a:prstGeom>
          <a:noFill/>
          <a:ln>
            <a:noFill/>
          </a:ln>
        </p:spPr>
      </p:pic>
      <p:sp>
        <p:nvSpPr>
          <p:cNvPr id="5" name="Text Placeholder 4"/>
          <p:cNvSpPr>
            <a:spLocks noGrp="1"/>
          </p:cNvSpPr>
          <p:nvPr>
            <p:ph type="body" sz="quarter" idx="12" hasCustomPrompt="1"/>
          </p:nvPr>
        </p:nvSpPr>
        <p:spPr>
          <a:xfrm>
            <a:off x="271105" y="3877271"/>
            <a:ext cx="5095209" cy="999080"/>
          </a:xfrm>
          <a:noFill/>
        </p:spPr>
        <p:txBody>
          <a:bodyPr lIns="182880" tIns="146304" rIns="182880" bIns="146304">
            <a:noAutofit/>
          </a:bodyPr>
          <a:lstStyle>
            <a:lvl1pPr marL="0" indent="0">
              <a:spcBef>
                <a:spcPts val="0"/>
              </a:spcBef>
              <a:buNone/>
              <a:defRPr sz="3529" spc="0" baseline="0">
                <a:gradFill>
                  <a:gsLst>
                    <a:gs pos="7965">
                      <a:schemeClr val="tx1"/>
                    </a:gs>
                    <a:gs pos="8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303" y="2084186"/>
            <a:ext cx="5085476" cy="1793104"/>
          </a:xfrm>
          <a:noFill/>
        </p:spPr>
        <p:txBody>
          <a:bodyPr lIns="146304" tIns="91440" rIns="146304" bIns="91440" anchor="t" anchorCtr="0"/>
          <a:lstStyle>
            <a:lvl1pPr>
              <a:defRPr sz="5882" spc="-98" baseline="0">
                <a:gradFill>
                  <a:gsLst>
                    <a:gs pos="7965">
                      <a:schemeClr val="tx1"/>
                    </a:gs>
                    <a:gs pos="8000">
                      <a:schemeClr val="tx1"/>
                    </a:gs>
                  </a:gsLst>
                  <a:lin ang="5400000" scaled="0"/>
                </a:gradFill>
              </a:defRPr>
            </a:lvl1pPr>
          </a:lstStyle>
          <a:p>
            <a:r>
              <a:rPr lang="en-US"/>
              <a:t>Presentation title</a:t>
            </a:r>
          </a:p>
        </p:txBody>
      </p:sp>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l="16749" t="685"/>
          <a:stretch/>
        </p:blipFill>
        <p:spPr>
          <a:xfrm>
            <a:off x="2213414" y="322490"/>
            <a:ext cx="9720817" cy="6256136"/>
          </a:xfrm>
          <a:prstGeom prst="rect">
            <a:avLst/>
          </a:prstGeom>
          <a:noFill/>
          <a:ln>
            <a:noFill/>
          </a:ln>
        </p:spPr>
      </p:pic>
    </p:spTree>
    <p:extLst>
      <p:ext uri="{BB962C8B-B14F-4D97-AF65-F5344CB8AC3E}">
        <p14:creationId xmlns:p14="http://schemas.microsoft.com/office/powerpoint/2010/main" val="65454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mp; Dark Content Box">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529"/>
            </a:lvl1pPr>
          </a:lstStyle>
          <a:p>
            <a:r>
              <a:rPr lang="en-US"/>
              <a:t>Click to edit Master title style</a:t>
            </a:r>
          </a:p>
        </p:txBody>
      </p:sp>
      <p:sp>
        <p:nvSpPr>
          <p:cNvPr id="4" name="Content Placeholder 3"/>
          <p:cNvSpPr>
            <a:spLocks noGrp="1"/>
          </p:cNvSpPr>
          <p:nvPr>
            <p:ph sz="quarter" idx="10"/>
          </p:nvPr>
        </p:nvSpPr>
        <p:spPr>
          <a:xfrm>
            <a:off x="269239" y="1663913"/>
            <a:ext cx="5378549" cy="4903020"/>
          </a:xfrm>
          <a:solidFill>
            <a:schemeClr val="accent1">
              <a:alpha val="90000"/>
            </a:schemeClr>
          </a:solidFill>
        </p:spPr>
        <p:txBody>
          <a:bodyPr lIns="182880" tIns="146304" rIns="182880" bIns="146304">
            <a:noAutofit/>
          </a:bodyPr>
          <a:lstStyle>
            <a:lvl1pPr marL="0" indent="0">
              <a:buNone/>
              <a:defRPr sz="2353">
                <a:gradFill>
                  <a:gsLst>
                    <a:gs pos="10619">
                      <a:schemeClr val="bg1"/>
                    </a:gs>
                    <a:gs pos="33000">
                      <a:schemeClr val="bg1"/>
                    </a:gs>
                  </a:gsLst>
                  <a:lin ang="5400000" scaled="0"/>
                </a:gradFill>
              </a:defRPr>
            </a:lvl1pPr>
            <a:lvl2pPr>
              <a:defRPr sz="1961"/>
            </a:lvl2pPr>
            <a:lvl3pPr>
              <a:defRPr sz="1961"/>
            </a:lvl3pPr>
            <a:lvl4pPr>
              <a:defRPr sz="1765"/>
            </a:lvl4pPr>
            <a:lvl5pPr>
              <a:defRPr sz="1765"/>
            </a:lvl5pPr>
          </a:lstStyle>
          <a:p>
            <a:pPr lvl="0"/>
            <a:r>
              <a:rPr lang="en-US"/>
              <a:t>Click to edit Master text styles</a:t>
            </a:r>
          </a:p>
        </p:txBody>
      </p:sp>
    </p:spTree>
    <p:extLst>
      <p:ext uri="{BB962C8B-B14F-4D97-AF65-F5344CB8AC3E}">
        <p14:creationId xmlns:p14="http://schemas.microsoft.com/office/powerpoint/2010/main" val="291832175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Tree>
    <p:extLst>
      <p:ext uri="{BB962C8B-B14F-4D97-AF65-F5344CB8AC3E}">
        <p14:creationId xmlns:p14="http://schemas.microsoft.com/office/powerpoint/2010/main" val="2051862057"/>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bg bwMode="gray">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906120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1">
    <p:bg bwMode="ltGray">
      <p:bgRef idx="1001">
        <a:schemeClr val="bg1"/>
      </p:bgRef>
    </p:bg>
    <p:spTree>
      <p:nvGrpSpPr>
        <p:cNvPr id="1" name=""/>
        <p:cNvGrpSpPr/>
        <p:nvPr/>
      </p:nvGrpSpPr>
      <p:grpSpPr>
        <a:xfrm>
          <a:off x="0" y="0"/>
          <a:ext cx="0" cy="0"/>
          <a:chOff x="0" y="0"/>
          <a:chExt cx="0" cy="0"/>
        </a:xfrm>
      </p:grpSpPr>
      <p:grpSp>
        <p:nvGrpSpPr>
          <p:cNvPr id="3" name="Group 2"/>
          <p:cNvGrpSpPr/>
          <p:nvPr userDrawn="1"/>
        </p:nvGrpSpPr>
        <p:grpSpPr>
          <a:xfrm>
            <a:off x="273131" y="291069"/>
            <a:ext cx="11653523" cy="6125745"/>
            <a:chOff x="274638" y="297107"/>
            <a:chExt cx="11887200" cy="6247693"/>
          </a:xfrm>
        </p:grpSpPr>
        <p:pic>
          <p:nvPicPr>
            <p:cNvPr id="4" name="Picture 3"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4638" y="298483"/>
              <a:ext cx="3657356" cy="3657356"/>
            </a:xfrm>
            <a:prstGeom prst="rect">
              <a:avLst/>
            </a:prstGeom>
          </p:spPr>
        </p:pic>
        <p:pic>
          <p:nvPicPr>
            <p:cNvPr id="5" name="Picture 4"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89838" y="298727"/>
              <a:ext cx="3657356" cy="3657356"/>
            </a:xfrm>
            <a:prstGeom prst="rect">
              <a:avLst/>
            </a:prstGeom>
          </p:spPr>
        </p:pic>
        <p:pic>
          <p:nvPicPr>
            <p:cNvPr id="6" name="Picture 5"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32482" y="298483"/>
              <a:ext cx="3657356" cy="3657356"/>
            </a:xfrm>
            <a:prstGeom prst="rect">
              <a:avLst/>
            </a:prstGeom>
          </p:spPr>
        </p:pic>
        <p:pic>
          <p:nvPicPr>
            <p:cNvPr id="7" name="Picture 6" descr="NewGridTile_8x8.png"/>
            <p:cNvPicPr>
              <a:picLocks noChangeAspect="1"/>
            </p:cNvPicPr>
            <p:nvPr userDrawn="1"/>
          </p:nvPicPr>
          <p:blipFill rotWithShape="1">
            <a:blip r:embed="rId3" cstate="screen">
              <a:extLst>
                <a:ext uri="{28A0092B-C50C-407E-A947-70E740481C1C}">
                  <a14:useLocalDpi xmlns:a14="http://schemas.microsoft.com/office/drawing/2010/main" val="0"/>
                </a:ext>
              </a:extLst>
            </a:blip>
            <a:srcRect/>
            <a:stretch/>
          </p:blipFill>
          <p:spPr>
            <a:xfrm>
              <a:off x="274882" y="3954584"/>
              <a:ext cx="3657356" cy="2583015"/>
            </a:xfrm>
            <a:prstGeom prst="rect">
              <a:avLst/>
            </a:prstGeom>
          </p:spPr>
        </p:pic>
        <p:pic>
          <p:nvPicPr>
            <p:cNvPr id="8" name="Picture 7" descr="NewGridTile_8x8.png"/>
            <p:cNvPicPr>
              <a:picLocks noChangeAspect="1"/>
            </p:cNvPicPr>
            <p:nvPr userDrawn="1"/>
          </p:nvPicPr>
          <p:blipFill rotWithShape="1">
            <a:blip r:embed="rId4" cstate="screen">
              <a:extLst>
                <a:ext uri="{28A0092B-C50C-407E-A947-70E740481C1C}">
                  <a14:useLocalDpi xmlns:a14="http://schemas.microsoft.com/office/drawing/2010/main" val="0"/>
                </a:ext>
              </a:extLst>
            </a:blip>
            <a:srcRect/>
            <a:stretch/>
          </p:blipFill>
          <p:spPr>
            <a:xfrm>
              <a:off x="7589838" y="3954707"/>
              <a:ext cx="3657356" cy="2590093"/>
            </a:xfrm>
            <a:prstGeom prst="rect">
              <a:avLst/>
            </a:prstGeom>
          </p:spPr>
        </p:pic>
        <p:pic>
          <p:nvPicPr>
            <p:cNvPr id="9" name="Picture 8" descr="NewGridTile_8x8.png"/>
            <p:cNvPicPr>
              <a:picLocks noChangeAspect="1"/>
            </p:cNvPicPr>
            <p:nvPr userDrawn="1"/>
          </p:nvPicPr>
          <p:blipFill rotWithShape="1">
            <a:blip r:embed="rId4" cstate="screen">
              <a:extLst>
                <a:ext uri="{28A0092B-C50C-407E-A947-70E740481C1C}">
                  <a14:useLocalDpi xmlns:a14="http://schemas.microsoft.com/office/drawing/2010/main" val="0"/>
                </a:ext>
              </a:extLst>
            </a:blip>
            <a:srcRect/>
            <a:stretch/>
          </p:blipFill>
          <p:spPr>
            <a:xfrm>
              <a:off x="3932482" y="3954463"/>
              <a:ext cx="3657356" cy="2590337"/>
            </a:xfrm>
            <a:prstGeom prst="rect">
              <a:avLst/>
            </a:prstGeom>
          </p:spPr>
        </p:pic>
        <p:pic>
          <p:nvPicPr>
            <p:cNvPr id="10" name="Picture 9" descr="NewGridTile_8x8.png"/>
            <p:cNvPicPr>
              <a:picLocks noChangeAspect="1"/>
            </p:cNvPicPr>
            <p:nvPr userDrawn="1"/>
          </p:nvPicPr>
          <p:blipFill rotWithShape="1">
            <a:blip r:embed="rId5" cstate="screen">
              <a:extLst>
                <a:ext uri="{28A0092B-C50C-407E-A947-70E740481C1C}">
                  <a14:useLocalDpi xmlns:a14="http://schemas.microsoft.com/office/drawing/2010/main" val="0"/>
                </a:ext>
              </a:extLst>
            </a:blip>
            <a:srcRect/>
            <a:stretch/>
          </p:blipFill>
          <p:spPr>
            <a:xfrm>
              <a:off x="11247438" y="297107"/>
              <a:ext cx="914400" cy="3657356"/>
            </a:xfrm>
            <a:prstGeom prst="rect">
              <a:avLst/>
            </a:prstGeom>
          </p:spPr>
        </p:pic>
        <p:pic>
          <p:nvPicPr>
            <p:cNvPr id="11" name="Picture 10" descr="NewGridTile_8x8.png"/>
            <p:cNvPicPr>
              <a:picLocks noChangeAspect="1"/>
            </p:cNvPicPr>
            <p:nvPr userDrawn="1"/>
          </p:nvPicPr>
          <p:blipFill rotWithShape="1">
            <a:blip r:embed="rId6" cstate="screen">
              <a:extLst>
                <a:ext uri="{28A0092B-C50C-407E-A947-70E740481C1C}">
                  <a14:useLocalDpi xmlns:a14="http://schemas.microsoft.com/office/drawing/2010/main" val="0"/>
                </a:ext>
              </a:extLst>
            </a:blip>
            <a:srcRect/>
            <a:stretch/>
          </p:blipFill>
          <p:spPr>
            <a:xfrm>
              <a:off x="11247438" y="3952515"/>
              <a:ext cx="914400" cy="2590093"/>
            </a:xfrm>
            <a:prstGeom prst="rect">
              <a:avLst/>
            </a:prstGeom>
          </p:spPr>
        </p:pic>
      </p:grpSp>
      <p:sp>
        <p:nvSpPr>
          <p:cNvPr id="2" name="Title 1"/>
          <p:cNvSpPr>
            <a:spLocks noGrp="1"/>
          </p:cNvSpPr>
          <p:nvPr>
            <p:ph type="title"/>
          </p:nvPr>
        </p:nvSpPr>
        <p:spPr>
          <a:xfrm>
            <a:off x="268928" y="2081060"/>
            <a:ext cx="11655840" cy="2692769"/>
          </a:xfrm>
        </p:spPr>
        <p:txBody>
          <a:bodyPr/>
          <a:lstStyle>
            <a:lvl1pPr>
              <a:defRPr sz="8627">
                <a:gradFill>
                  <a:gsLst>
                    <a:gs pos="885">
                      <a:schemeClr val="tx1"/>
                    </a:gs>
                    <a:gs pos="11194">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5519839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081060"/>
            <a:ext cx="11655840" cy="2692769"/>
          </a:xfrm>
        </p:spPr>
        <p:txBody>
          <a:bodyPr/>
          <a:lstStyle>
            <a:lvl1pPr>
              <a:defRPr sz="8627">
                <a:gradFill>
                  <a:gsLst>
                    <a:gs pos="0">
                      <a:schemeClr val="tx1"/>
                    </a:gs>
                    <a:gs pos="11194">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0085684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3">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070"/>
            <a:ext cx="11655840" cy="1793104"/>
          </a:xfrm>
        </p:spPr>
        <p:txBody>
          <a:bodyPr/>
          <a:lstStyle>
            <a:lvl1pPr>
              <a:defRPr sz="5294">
                <a:gradFill>
                  <a:gsLst>
                    <a:gs pos="885">
                      <a:schemeClr val="tx1"/>
                    </a:gs>
                    <a:gs pos="11194">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1945725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ank You">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8928" y="2087885"/>
            <a:ext cx="11655840" cy="899665"/>
          </a:xfrm>
        </p:spPr>
        <p:txBody>
          <a:bodyPr/>
          <a:lstStyle>
            <a:lvl1pPr>
              <a:defRPr sz="5882"/>
            </a:lvl1pPr>
          </a:lstStyle>
          <a:p>
            <a:r>
              <a:rPr lang="en-US"/>
              <a:t>Thank you</a:t>
            </a:r>
          </a:p>
        </p:txBody>
      </p:sp>
    </p:spTree>
    <p:extLst>
      <p:ext uri="{BB962C8B-B14F-4D97-AF65-F5344CB8AC3E}">
        <p14:creationId xmlns:p14="http://schemas.microsoft.com/office/powerpoint/2010/main" val="180392859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9" y="2819605"/>
            <a:ext cx="11151917" cy="1218795"/>
          </a:xfrm>
        </p:spPr>
        <p:txBody>
          <a:bodyPr anchor="b" anchorCtr="0"/>
          <a:lstStyle>
            <a:lvl1pPr>
              <a:defRPr sz="8798" spc="-300" baseline="0">
                <a:solidFill>
                  <a:schemeClr val="accent1"/>
                </a:solidFill>
              </a:defRPr>
            </a:lvl1pPr>
          </a:lstStyle>
          <a:p>
            <a:r>
              <a:rPr lang="en-US"/>
              <a:t>Click to edit title style</a:t>
            </a:r>
          </a:p>
        </p:txBody>
      </p:sp>
    </p:spTree>
    <p:extLst>
      <p:ext uri="{BB962C8B-B14F-4D97-AF65-F5344CB8AC3E}">
        <p14:creationId xmlns:p14="http://schemas.microsoft.com/office/powerpoint/2010/main" val="197059108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49" y="2109542"/>
            <a:ext cx="10240454" cy="997196"/>
          </a:xfrm>
        </p:spPr>
        <p:txBody>
          <a:bodyPr anchor="b" anchorCtr="0"/>
          <a:lstStyle>
            <a:lvl1pPr>
              <a:defRPr sz="7200" spc="-150" baseline="0"/>
            </a:lvl1pPr>
          </a:lstStyle>
          <a:p>
            <a:r>
              <a:rPr lang="en-US"/>
              <a:t>Click to edit title style</a:t>
            </a:r>
          </a:p>
        </p:txBody>
      </p:sp>
      <p:sp>
        <p:nvSpPr>
          <p:cNvPr id="5" name="Text Placeholder 4"/>
          <p:cNvSpPr>
            <a:spLocks noGrp="1"/>
          </p:cNvSpPr>
          <p:nvPr>
            <p:ph type="body" sz="quarter" idx="12" hasCustomPrompt="1"/>
          </p:nvPr>
        </p:nvSpPr>
        <p:spPr>
          <a:xfrm>
            <a:off x="978949" y="3425825"/>
            <a:ext cx="10240454"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a:t>Speaker Title</a:t>
            </a:r>
          </a:p>
        </p:txBody>
      </p:sp>
    </p:spTree>
    <p:extLst>
      <p:ext uri="{BB962C8B-B14F-4D97-AF65-F5344CB8AC3E}">
        <p14:creationId xmlns:p14="http://schemas.microsoft.com/office/powerpoint/2010/main" val="15979173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p>
            <a:r>
              <a:rPr lang="en-US"/>
              <a:t>Click to edit Master title style</a:t>
            </a:r>
          </a:p>
        </p:txBody>
      </p:sp>
      <p:sp>
        <p:nvSpPr>
          <p:cNvPr id="5" name="Text Placeholder 4"/>
          <p:cNvSpPr>
            <a:spLocks noGrp="1"/>
          </p:cNvSpPr>
          <p:nvPr>
            <p:ph type="body" sz="quarter" idx="10"/>
          </p:nvPr>
        </p:nvSpPr>
        <p:spPr>
          <a:xfrm>
            <a:off x="519248" y="1447799"/>
            <a:ext cx="11151917"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890821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bg bwMode="gray">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5"/>
          </p:nvPr>
        </p:nvSpPr>
        <p:spPr>
          <a:xfrm>
            <a:off x="0" y="0"/>
            <a:ext cx="12192000" cy="727700"/>
          </a:xfrm>
        </p:spPr>
        <p:txBody>
          <a:bodyPr/>
          <a:lstStyle>
            <a:lvl1pPr marL="0" indent="0">
              <a:buNone/>
              <a:defRPr/>
            </a:lvl1pPr>
          </a:lstStyle>
          <a:p>
            <a:r>
              <a:rPr lang="en-US"/>
              <a:t>Click icon to add picture</a:t>
            </a:r>
          </a:p>
        </p:txBody>
      </p:sp>
      <p:sp>
        <p:nvSpPr>
          <p:cNvPr id="2" name="Footer Placeholder 1"/>
          <p:cNvSpPr>
            <a:spLocks noGrp="1"/>
          </p:cNvSpPr>
          <p:nvPr>
            <p:ph type="ftr" sz="quarter" idx="13"/>
          </p:nvPr>
        </p:nvSpPr>
        <p:spPr/>
        <p:txBody>
          <a:bodyPr/>
          <a:lstStyle/>
          <a:p>
            <a:r>
              <a:rPr>
                <a:gradFill>
                  <a:gsLst>
                    <a:gs pos="2239">
                      <a:srgbClr val="505050"/>
                    </a:gs>
                    <a:gs pos="11940">
                      <a:srgbClr val="505050"/>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505050"/>
                    </a:gs>
                    <a:gs pos="11940">
                      <a:srgbClr val="505050"/>
                    </a:gs>
                  </a:gsLst>
                  <a:lin ang="5400000" scaled="0"/>
                </a:gradFill>
              </a:rPr>
              <a:pPr/>
              <a:t>‹#›</a:t>
            </a:fld>
            <a:endParaRPr>
              <a:gradFill>
                <a:gsLst>
                  <a:gs pos="2239">
                    <a:srgbClr val="505050"/>
                  </a:gs>
                  <a:gs pos="11940">
                    <a:srgbClr val="505050"/>
                  </a:gs>
                </a:gsLst>
                <a:lin ang="5400000" scaled="0"/>
              </a:gradFill>
            </a:endParaRPr>
          </a:p>
        </p:txBody>
      </p:sp>
      <p:sp>
        <p:nvSpPr>
          <p:cNvPr id="7" name="Text Placeholder 4"/>
          <p:cNvSpPr>
            <a:spLocks noGrp="1"/>
          </p:cNvSpPr>
          <p:nvPr>
            <p:ph type="body" sz="quarter" idx="12" hasCustomPrompt="1"/>
          </p:nvPr>
        </p:nvSpPr>
        <p:spPr>
          <a:xfrm>
            <a:off x="271105" y="3877271"/>
            <a:ext cx="5095209" cy="999080"/>
          </a:xfrm>
          <a:noFill/>
        </p:spPr>
        <p:txBody>
          <a:bodyPr lIns="182880" tIns="146304" rIns="182880" bIns="146304">
            <a:noAutofit/>
          </a:bodyPr>
          <a:lstStyle>
            <a:lvl1pPr marL="0" indent="0">
              <a:spcBef>
                <a:spcPts val="0"/>
              </a:spcBef>
              <a:buNone/>
              <a:defRPr sz="3529" spc="0" baseline="0">
                <a:gradFill>
                  <a:gsLst>
                    <a:gs pos="7965">
                      <a:schemeClr val="tx1"/>
                    </a:gs>
                    <a:gs pos="8000">
                      <a:schemeClr val="tx1"/>
                    </a:gs>
                  </a:gsLst>
                  <a:lin ang="5400000" scaled="0"/>
                </a:gradFill>
                <a:latin typeface="+mj-lt"/>
              </a:defRPr>
            </a:lvl1pPr>
          </a:lstStyle>
          <a:p>
            <a:pPr lvl="0"/>
            <a:r>
              <a:rPr lang="en-US"/>
              <a:t>Speaker Name</a:t>
            </a:r>
          </a:p>
        </p:txBody>
      </p:sp>
      <p:sp>
        <p:nvSpPr>
          <p:cNvPr id="8" name="Title 1"/>
          <p:cNvSpPr>
            <a:spLocks noGrp="1"/>
          </p:cNvSpPr>
          <p:nvPr>
            <p:ph type="title" hasCustomPrompt="1"/>
          </p:nvPr>
        </p:nvSpPr>
        <p:spPr>
          <a:xfrm>
            <a:off x="269303" y="2084186"/>
            <a:ext cx="5085476" cy="1793104"/>
          </a:xfrm>
          <a:noFill/>
        </p:spPr>
        <p:txBody>
          <a:bodyPr lIns="146304" tIns="91440" rIns="146304" bIns="91440" anchor="t" anchorCtr="0"/>
          <a:lstStyle>
            <a:lvl1pPr>
              <a:defRPr sz="5882" spc="-98" baseline="0">
                <a:gradFill>
                  <a:gsLst>
                    <a:gs pos="7965">
                      <a:schemeClr val="tx1"/>
                    </a:gs>
                    <a:gs pos="8000">
                      <a:schemeClr val="tx1"/>
                    </a:gs>
                  </a:gsLst>
                  <a:lin ang="5400000" scaled="0"/>
                </a:gradFill>
              </a:defRPr>
            </a:lvl1pPr>
          </a:lstStyle>
          <a:p>
            <a:r>
              <a:rPr lang="en-US"/>
              <a:t>Presentation title</a:t>
            </a:r>
          </a:p>
        </p:txBody>
      </p:sp>
    </p:spTree>
    <p:extLst>
      <p:ext uri="{BB962C8B-B14F-4D97-AF65-F5344CB8AC3E}">
        <p14:creationId xmlns:p14="http://schemas.microsoft.com/office/powerpoint/2010/main" val="17866796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2" y="6566900"/>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914089">
              <a:defRPr/>
            </a:pPr>
            <a:r>
              <a:rPr lang="en-US" sz="1029" spc="147">
                <a:gradFill>
                  <a:gsLst>
                    <a:gs pos="0">
                      <a:prstClr val="black">
                        <a:alpha val="50000"/>
                      </a:prstClr>
                    </a:gs>
                    <a:gs pos="86000">
                      <a:prstClr val="black">
                        <a:alpha val="50000"/>
                      </a:prstClr>
                    </a:gs>
                  </a:gsLst>
                  <a:lin ang="5400000" scaled="0"/>
                </a:gradFill>
              </a:rPr>
              <a:t>MICROSOFT CONFIDENTIAL – INTERNAL ONLY</a:t>
            </a:r>
          </a:p>
        </p:txBody>
      </p:sp>
      <p:grpSp>
        <p:nvGrpSpPr>
          <p:cNvPr id="23" name="Group 22"/>
          <p:cNvGrpSpPr/>
          <p:nvPr userDrawn="1"/>
        </p:nvGrpSpPr>
        <p:grpSpPr>
          <a:xfrm>
            <a:off x="-1" y="-63473"/>
            <a:ext cx="12192002" cy="6920987"/>
            <a:chOff x="-1" y="-63473"/>
            <a:chExt cx="12192002" cy="6920987"/>
          </a:xfrm>
        </p:grpSpPr>
        <p:grpSp>
          <p:nvGrpSpPr>
            <p:cNvPr id="3" name="Group 2"/>
            <p:cNvGrpSpPr/>
            <p:nvPr userDrawn="1"/>
          </p:nvGrpSpPr>
          <p:grpSpPr>
            <a:xfrm>
              <a:off x="0" y="-63473"/>
              <a:ext cx="12192001" cy="6920987"/>
              <a:chOff x="0" y="-63473"/>
              <a:chExt cx="12192001" cy="6920987"/>
            </a:xfrm>
          </p:grpSpPr>
          <p:grpSp>
            <p:nvGrpSpPr>
              <p:cNvPr id="4" name="Group 3"/>
              <p:cNvGrpSpPr/>
              <p:nvPr/>
            </p:nvGrpSpPr>
            <p:grpSpPr>
              <a:xfrm>
                <a:off x="0" y="-63473"/>
                <a:ext cx="12192001" cy="6920987"/>
                <a:chOff x="0" y="-63473"/>
                <a:chExt cx="12192001" cy="6920987"/>
              </a:xfrm>
            </p:grpSpPr>
            <p:grpSp>
              <p:nvGrpSpPr>
                <p:cNvPr id="7" name="Group 6"/>
                <p:cNvGrpSpPr/>
                <p:nvPr/>
              </p:nvGrpSpPr>
              <p:grpSpPr>
                <a:xfrm>
                  <a:off x="0" y="-63473"/>
                  <a:ext cx="12192001" cy="6920987"/>
                  <a:chOff x="0" y="-63473"/>
                  <a:chExt cx="12192001" cy="6920987"/>
                </a:xfrm>
              </p:grpSpPr>
              <p:grpSp>
                <p:nvGrpSpPr>
                  <p:cNvPr id="9" name="Group 8"/>
                  <p:cNvGrpSpPr/>
                  <p:nvPr/>
                </p:nvGrpSpPr>
                <p:grpSpPr>
                  <a:xfrm>
                    <a:off x="0" y="-63473"/>
                    <a:ext cx="12192001" cy="6920987"/>
                    <a:chOff x="0" y="-63473"/>
                    <a:chExt cx="12192001" cy="6920987"/>
                  </a:xfrm>
                </p:grpSpPr>
                <p:sp>
                  <p:nvSpPr>
                    <p:cNvPr id="12" name="Rectangle 11"/>
                    <p:cNvSpPr/>
                    <p:nvPr/>
                  </p:nvSpPr>
                  <p:spPr bwMode="auto">
                    <a:xfrm>
                      <a:off x="1" y="487"/>
                      <a:ext cx="12192000" cy="6857027"/>
                    </a:xfrm>
                    <a:prstGeom prst="rect">
                      <a:avLst/>
                    </a:prstGeom>
                    <a:solidFill>
                      <a:srgbClr val="3281AC"/>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3828" fontAlgn="base">
                        <a:spcBef>
                          <a:spcPct val="0"/>
                        </a:spcBef>
                        <a:spcAft>
                          <a:spcPct val="0"/>
                        </a:spcAft>
                        <a:defRPr/>
                      </a:pPr>
                      <a:endParaRPr lang="en-US" sz="1960">
                        <a:gradFill>
                          <a:gsLst>
                            <a:gs pos="0">
                              <a:srgbClr val="FFFFFF"/>
                            </a:gs>
                            <a:gs pos="100000">
                              <a:srgbClr val="FFFFFF"/>
                            </a:gs>
                          </a:gsLst>
                          <a:lin ang="5400000" scaled="0"/>
                        </a:gradFill>
                        <a:latin typeface="Calibri" panose="020F0502020204030204"/>
                      </a:endParaRPr>
                    </a:p>
                  </p:txBody>
                </p:sp>
                <p:pic>
                  <p:nvPicPr>
                    <p:cNvPr id="13" name="Picture 12"/>
                    <p:cNvPicPr>
                      <a:picLocks noChangeAspect="1"/>
                    </p:cNvPicPr>
                    <p:nvPr/>
                  </p:nvPicPr>
                  <p:blipFill>
                    <a:blip r:embed="rId2"/>
                    <a:stretch>
                      <a:fillRect/>
                    </a:stretch>
                  </p:blipFill>
                  <p:spPr>
                    <a:xfrm>
                      <a:off x="3344228" y="-63473"/>
                      <a:ext cx="8847773" cy="420053"/>
                    </a:xfrm>
                    <a:prstGeom prst="rect">
                      <a:avLst/>
                    </a:prstGeom>
                  </p:spPr>
                </p:pic>
                <p:pic>
                  <p:nvPicPr>
                    <p:cNvPr id="15" name="Picture 14"/>
                    <p:cNvPicPr>
                      <a:picLocks noChangeAspect="1"/>
                    </p:cNvPicPr>
                    <p:nvPr/>
                  </p:nvPicPr>
                  <p:blipFill>
                    <a:blip r:embed="rId2"/>
                    <a:stretch>
                      <a:fillRect/>
                    </a:stretch>
                  </p:blipFill>
                  <p:spPr>
                    <a:xfrm>
                      <a:off x="0" y="-62988"/>
                      <a:ext cx="8847773" cy="420053"/>
                    </a:xfrm>
                    <a:prstGeom prst="rect">
                      <a:avLst/>
                    </a:prstGeom>
                  </p:spPr>
                </p:pic>
              </p:grpSp>
              <p:pic>
                <p:nvPicPr>
                  <p:cNvPr id="10" name="Picture 9"/>
                  <p:cNvPicPr>
                    <a:picLocks noChangeAspect="1"/>
                  </p:cNvPicPr>
                  <p:nvPr/>
                </p:nvPicPr>
                <p:blipFill>
                  <a:blip r:embed="rId3"/>
                  <a:stretch>
                    <a:fillRect/>
                  </a:stretch>
                </p:blipFill>
                <p:spPr>
                  <a:xfrm>
                    <a:off x="8911667" y="-22709"/>
                    <a:ext cx="1880235" cy="371475"/>
                  </a:xfrm>
                  <a:prstGeom prst="rect">
                    <a:avLst/>
                  </a:prstGeom>
                </p:spPr>
              </p:pic>
              <p:sp>
                <p:nvSpPr>
                  <p:cNvPr id="11" name="TextBox 10"/>
                  <p:cNvSpPr txBox="1"/>
                  <p:nvPr/>
                </p:nvSpPr>
                <p:spPr>
                  <a:xfrm>
                    <a:off x="10973564" y="-16991"/>
                    <a:ext cx="809837" cy="353943"/>
                  </a:xfrm>
                  <a:prstGeom prst="rect">
                    <a:avLst/>
                  </a:prstGeom>
                  <a:noFill/>
                </p:spPr>
                <p:txBody>
                  <a:bodyPr wrap="none" rtlCol="0">
                    <a:spAutoFit/>
                  </a:bodyPr>
                  <a:lstStyle/>
                  <a:p>
                    <a:pPr defTabSz="914126">
                      <a:defRPr/>
                    </a:pPr>
                    <a:r>
                      <a:rPr lang="en-US" sz="1100">
                        <a:solidFill>
                          <a:prstClr val="white"/>
                        </a:solidFill>
                        <a:latin typeface="Segoe UI Light" panose="020B0502040204020203" pitchFamily="34" charset="0"/>
                        <a:cs typeface="Segoe UI Light" panose="020B0502040204020203" pitchFamily="34" charset="0"/>
                      </a:rPr>
                      <a:t>Kate Smith</a:t>
                    </a:r>
                  </a:p>
                  <a:p>
                    <a:pPr defTabSz="914126">
                      <a:defRPr/>
                    </a:pPr>
                    <a:r>
                      <a:rPr lang="en-US" sz="600">
                        <a:solidFill>
                          <a:prstClr val="white"/>
                        </a:solidFill>
                        <a:latin typeface="Segoe UI Light" panose="020B0502040204020203" pitchFamily="34" charset="0"/>
                        <a:cs typeface="Segoe UI Light" panose="020B0502040204020203" pitchFamily="34" charset="0"/>
                      </a:rPr>
                      <a:t>CONTOSO</a:t>
                    </a:r>
                  </a:p>
                </p:txBody>
              </p:sp>
            </p:grpSp>
            <p:pic>
              <p:nvPicPr>
                <p:cNvPr id="8" name="Picture 7"/>
                <p:cNvPicPr>
                  <a:picLocks noChangeAspect="1"/>
                </p:cNvPicPr>
                <p:nvPr/>
              </p:nvPicPr>
              <p:blipFill>
                <a:blip r:embed="rId4"/>
                <a:stretch>
                  <a:fillRect/>
                </a:stretch>
              </p:blipFill>
              <p:spPr>
                <a:xfrm>
                  <a:off x="11778735" y="-28089"/>
                  <a:ext cx="388620" cy="365760"/>
                </a:xfrm>
                <a:prstGeom prst="rect">
                  <a:avLst/>
                </a:prstGeom>
              </p:spPr>
            </p:pic>
          </p:grpSp>
          <p:sp>
            <p:nvSpPr>
              <p:cNvPr id="5" name="Rectangle 4"/>
              <p:cNvSpPr/>
              <p:nvPr/>
            </p:nvSpPr>
            <p:spPr>
              <a:xfrm>
                <a:off x="8483870" y="-30524"/>
                <a:ext cx="3708129" cy="45719"/>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126">
                  <a:defRPr/>
                </a:pPr>
                <a:endParaRPr lang="en-US" sz="1799">
                  <a:solidFill>
                    <a:prstClr val="white"/>
                  </a:solidFill>
                  <a:latin typeface="Calibri" panose="020F0502020204030204"/>
                </a:endParaRPr>
              </a:p>
            </p:txBody>
          </p:sp>
          <p:sp>
            <p:nvSpPr>
              <p:cNvPr id="6" name="Rectangle 5"/>
              <p:cNvSpPr/>
              <p:nvPr/>
            </p:nvSpPr>
            <p:spPr>
              <a:xfrm>
                <a:off x="7145220" y="304314"/>
                <a:ext cx="3708129" cy="45719"/>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126">
                  <a:defRPr/>
                </a:pPr>
                <a:endParaRPr lang="en-US" sz="1799">
                  <a:solidFill>
                    <a:prstClr val="white"/>
                  </a:solidFill>
                  <a:latin typeface="Calibri" panose="020F0502020204030204"/>
                </a:endParaRPr>
              </a:p>
            </p:txBody>
          </p:sp>
        </p:grpSp>
        <p:pic>
          <p:nvPicPr>
            <p:cNvPr id="17" name="Picture 16"/>
            <p:cNvPicPr>
              <a:picLocks noChangeAspect="1"/>
            </p:cNvPicPr>
            <p:nvPr userDrawn="1"/>
          </p:nvPicPr>
          <p:blipFill>
            <a:blip r:embed="rId5"/>
            <a:stretch>
              <a:fillRect/>
            </a:stretch>
          </p:blipFill>
          <p:spPr>
            <a:xfrm>
              <a:off x="432436" y="356582"/>
              <a:ext cx="5663565" cy="4451985"/>
            </a:xfrm>
            <a:prstGeom prst="rect">
              <a:avLst/>
            </a:prstGeom>
          </p:spPr>
        </p:pic>
        <p:sp>
          <p:nvSpPr>
            <p:cNvPr id="18" name="TextBox 17"/>
            <p:cNvSpPr txBox="1"/>
            <p:nvPr userDrawn="1"/>
          </p:nvSpPr>
          <p:spPr>
            <a:xfrm>
              <a:off x="1962528" y="32223"/>
              <a:ext cx="3128087" cy="261610"/>
            </a:xfrm>
            <a:prstGeom prst="rect">
              <a:avLst/>
            </a:prstGeom>
            <a:noFill/>
          </p:spPr>
          <p:txBody>
            <a:bodyPr wrap="square" rtlCol="0">
              <a:spAutoFit/>
            </a:bodyPr>
            <a:lstStyle/>
            <a:p>
              <a:pPr>
                <a:defRPr/>
              </a:pPr>
              <a:r>
                <a:rPr lang="en-US" sz="1100">
                  <a:solidFill>
                    <a:prstClr val="white"/>
                  </a:solidFill>
                  <a:cs typeface="Segoe UI" panose="020B0502040204020203" pitchFamily="34" charset="0"/>
                </a:rPr>
                <a:t>Advisor recommendations</a:t>
              </a:r>
            </a:p>
          </p:txBody>
        </p:sp>
        <p:grpSp>
          <p:nvGrpSpPr>
            <p:cNvPr id="21" name="Group 20"/>
            <p:cNvGrpSpPr/>
            <p:nvPr userDrawn="1"/>
          </p:nvGrpSpPr>
          <p:grpSpPr>
            <a:xfrm>
              <a:off x="-1" y="356580"/>
              <a:ext cx="396717" cy="6500934"/>
              <a:chOff x="-1" y="356580"/>
              <a:chExt cx="396717" cy="6500934"/>
            </a:xfrm>
          </p:grpSpPr>
          <p:pic>
            <p:nvPicPr>
              <p:cNvPr id="19" name="Picture 18"/>
              <p:cNvPicPr>
                <a:picLocks noChangeAspect="1"/>
              </p:cNvPicPr>
              <p:nvPr userDrawn="1"/>
            </p:nvPicPr>
            <p:blipFill>
              <a:blip r:embed="rId6"/>
              <a:stretch>
                <a:fillRect/>
              </a:stretch>
            </p:blipFill>
            <p:spPr>
              <a:xfrm>
                <a:off x="0" y="356580"/>
                <a:ext cx="396716" cy="3934778"/>
              </a:xfrm>
              <a:prstGeom prst="rect">
                <a:avLst/>
              </a:prstGeom>
            </p:spPr>
          </p:pic>
          <p:pic>
            <p:nvPicPr>
              <p:cNvPr id="20" name="Picture 19"/>
              <p:cNvPicPr>
                <a:picLocks noChangeAspect="1"/>
              </p:cNvPicPr>
              <p:nvPr userDrawn="1"/>
            </p:nvPicPr>
            <p:blipFill>
              <a:blip r:embed="rId7"/>
              <a:stretch>
                <a:fillRect/>
              </a:stretch>
            </p:blipFill>
            <p:spPr>
              <a:xfrm>
                <a:off x="-1" y="4059900"/>
                <a:ext cx="396717" cy="2797614"/>
              </a:xfrm>
              <a:prstGeom prst="rect">
                <a:avLst/>
              </a:prstGeom>
            </p:spPr>
          </p:pic>
        </p:grpSp>
      </p:grpSp>
    </p:spTree>
    <p:extLst>
      <p:ext uri="{BB962C8B-B14F-4D97-AF65-F5344CB8AC3E}">
        <p14:creationId xmlns:p14="http://schemas.microsoft.com/office/powerpoint/2010/main" val="1285306719"/>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245431" y="6567087"/>
            <a:ext cx="3701141" cy="15805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7" spc="147">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1674248277"/>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5971625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04Trust_Photo">
    <p:spTree>
      <p:nvGrpSpPr>
        <p:cNvPr id="1" name=""/>
        <p:cNvGrpSpPr/>
        <p:nvPr/>
      </p:nvGrpSpPr>
      <p:grpSpPr>
        <a:xfrm>
          <a:off x="0" y="0"/>
          <a:ext cx="0" cy="0"/>
          <a:chOff x="0" y="0"/>
          <a:chExt cx="0" cy="0"/>
        </a:xfrm>
      </p:grpSpPr>
      <p:grpSp>
        <p:nvGrpSpPr>
          <p:cNvPr id="20" name="Group 19"/>
          <p:cNvGrpSpPr/>
          <p:nvPr userDrawn="1"/>
        </p:nvGrpSpPr>
        <p:grpSpPr>
          <a:xfrm>
            <a:off x="9743882" y="121604"/>
            <a:ext cx="1955993" cy="644102"/>
            <a:chOff x="9743882" y="121604"/>
            <a:chExt cx="1955993" cy="644102"/>
          </a:xfrm>
        </p:grpSpPr>
        <p:sp>
          <p:nvSpPr>
            <p:cNvPr id="21" name="Rectangle 20"/>
            <p:cNvSpPr/>
            <p:nvPr/>
          </p:nvSpPr>
          <p:spPr bwMode="auto">
            <a:xfrm rot="5400000">
              <a:off x="10399828" y="-534341"/>
              <a:ext cx="644102" cy="1955992"/>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5760" rIns="0" bIns="9144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050">
                <a:solidFill>
                  <a:srgbClr val="505050">
                    <a:lumMod val="50000"/>
                  </a:srgbClr>
                </a:solidFill>
                <a:latin typeface="Segoe UI Semibold" panose="020B0702040204020203" pitchFamily="34" charset="0"/>
                <a:cs typeface="Segoe UI" pitchFamily="34" charset="0"/>
              </a:endParaRPr>
            </a:p>
          </p:txBody>
        </p:sp>
        <p:sp>
          <p:nvSpPr>
            <p:cNvPr id="22" name="Isosceles Triangle 21"/>
            <p:cNvSpPr/>
            <p:nvPr userDrawn="1"/>
          </p:nvSpPr>
          <p:spPr bwMode="auto">
            <a:xfrm rot="5400000">
              <a:off x="9485906" y="379581"/>
              <a:ext cx="644098" cy="128145"/>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grpSp>
      <p:sp>
        <p:nvSpPr>
          <p:cNvPr id="23" name="Text Placeholder 3"/>
          <p:cNvSpPr>
            <a:spLocks noGrp="1"/>
          </p:cNvSpPr>
          <p:nvPr>
            <p:ph type="body" sz="quarter" idx="14" hasCustomPrompt="1"/>
          </p:nvPr>
        </p:nvSpPr>
        <p:spPr>
          <a:xfrm>
            <a:off x="9997897" y="168629"/>
            <a:ext cx="1275437" cy="550052"/>
          </a:xfrm>
        </p:spPr>
        <p:txBody>
          <a:bodyPr wrap="square" lIns="0" rIns="0" anchor="ctr" anchorCtr="0">
            <a:noAutofit/>
          </a:bodyPr>
          <a:lstStyle>
            <a:lvl1pPr marL="0" indent="0" algn="ctr" defTabSz="932472" rtl="0" eaLnBrk="1" fontAlgn="base" latinLnBrk="0" hangingPunct="1">
              <a:lnSpc>
                <a:spcPct val="90000"/>
              </a:lnSpc>
              <a:spcBef>
                <a:spcPct val="0"/>
              </a:spcBef>
              <a:spcAft>
                <a:spcPct val="0"/>
              </a:spcAft>
              <a:buClr>
                <a:schemeClr val="tx1"/>
              </a:buClr>
              <a:buFont typeface="Arial" pitchFamily="34" charset="0"/>
              <a:buNone/>
              <a:defRPr lang="en-US" sz="1400" kern="1200" dirty="0">
                <a:solidFill>
                  <a:schemeClr val="bg1"/>
                </a:solidFill>
                <a:latin typeface="Segoe UI Semibold" panose="020B0702040204020203" pitchFamily="34" charset="0"/>
                <a:ea typeface="Segoe UI" pitchFamily="34" charset="0"/>
                <a:cs typeface="Segoe UI" pitchFamily="34" charset="0"/>
              </a:defRPr>
            </a:lvl1pPr>
            <a:lvl2pPr marL="292101" indent="0">
              <a:buNone/>
              <a:defRPr sz="2353">
                <a:solidFill>
                  <a:schemeClr val="bg1"/>
                </a:solidFill>
                <a:latin typeface="+mn-lt"/>
              </a:defRPr>
            </a:lvl2pPr>
            <a:lvl3pPr marL="520702" indent="0">
              <a:buNone/>
              <a:tabLst/>
              <a:defRPr sz="1961">
                <a:solidFill>
                  <a:schemeClr val="bg1"/>
                </a:solidFill>
                <a:latin typeface="+mn-lt"/>
              </a:defRPr>
            </a:lvl3pPr>
            <a:lvl4pPr marL="685802" indent="0">
              <a:buNone/>
              <a:defRPr>
                <a:solidFill>
                  <a:schemeClr val="bg1"/>
                </a:solidFill>
                <a:latin typeface="+mn-lt"/>
              </a:defRPr>
            </a:lvl4pPr>
            <a:lvl5pPr marL="863603" indent="0">
              <a:buNone/>
              <a:tabLst/>
              <a:defRPr>
                <a:solidFill>
                  <a:schemeClr val="bg1"/>
                </a:solidFill>
                <a:latin typeface="+mn-lt"/>
              </a:defRPr>
            </a:lvl5pPr>
          </a:lstStyle>
          <a:p>
            <a:pPr lvl="0"/>
            <a:r>
              <a:rPr lang="en-US"/>
              <a:t>Preview</a:t>
            </a:r>
          </a:p>
          <a:p>
            <a:pPr lvl="0"/>
            <a:r>
              <a:rPr lang="en-US"/>
              <a:t>Released</a:t>
            </a:r>
          </a:p>
          <a:p>
            <a:pPr lvl="0"/>
            <a:r>
              <a:rPr lang="en-US"/>
              <a:t>Date</a:t>
            </a:r>
          </a:p>
        </p:txBody>
      </p:sp>
      <p:sp>
        <p:nvSpPr>
          <p:cNvPr id="6" name="Rectangle 5"/>
          <p:cNvSpPr/>
          <p:nvPr userDrawn="1"/>
        </p:nvSpPr>
        <p:spPr bwMode="auto">
          <a:xfrm>
            <a:off x="1" y="486"/>
            <a:ext cx="4264181" cy="6857514"/>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auto">
          <a:xfrm>
            <a:off x="-1" y="5912500"/>
            <a:ext cx="4264183" cy="69258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1" name="Oval 10"/>
          <p:cNvSpPr/>
          <p:nvPr userDrawn="1"/>
        </p:nvSpPr>
        <p:spPr bwMode="auto">
          <a:xfrm>
            <a:off x="269241" y="6044561"/>
            <a:ext cx="428462" cy="428460"/>
          </a:xfrm>
          <a:prstGeom prst="ellipse">
            <a:avLst/>
          </a:prstGeom>
          <a:solidFill>
            <a:srgbClr val="F8F8F8"/>
          </a:solidFill>
          <a:ln w="28575" cap="flat" cmpd="sng" algn="ctr">
            <a:solidFill>
              <a:srgbClr val="008272"/>
            </a:solidFill>
            <a:prstDash val="soli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spcBef>
                <a:spcPct val="0"/>
              </a:spcBef>
              <a:spcAft>
                <a:spcPct val="0"/>
              </a:spcAft>
              <a:defRPr/>
            </a:pPr>
            <a:r>
              <a:rPr lang="en-US" sz="2000" kern="0">
                <a:ln w="19050">
                  <a:noFill/>
                </a:ln>
                <a:solidFill>
                  <a:srgbClr val="008272"/>
                </a:solidFill>
                <a:ea typeface="Segoe UI" pitchFamily="34" charset="0"/>
                <a:cs typeface="Segoe UI" pitchFamily="34" charset="0"/>
                <a:sym typeface="Wingdings" panose="05000000000000000000" pitchFamily="2" charset="2"/>
              </a:rPr>
              <a:t></a:t>
            </a:r>
            <a:endParaRPr lang="en-US" sz="2000" kern="0">
              <a:ln w="19050">
                <a:noFill/>
              </a:ln>
              <a:solidFill>
                <a:srgbClr val="008272"/>
              </a:solidFill>
              <a:ea typeface="Segoe UI" pitchFamily="34" charset="0"/>
              <a:cs typeface="Segoe UI" pitchFamily="34" charset="0"/>
            </a:endParaRPr>
          </a:p>
        </p:txBody>
      </p:sp>
      <p:sp>
        <p:nvSpPr>
          <p:cNvPr id="2" name="Title 1"/>
          <p:cNvSpPr>
            <a:spLocks noGrp="1"/>
          </p:cNvSpPr>
          <p:nvPr>
            <p:ph type="title"/>
          </p:nvPr>
        </p:nvSpPr>
        <p:spPr>
          <a:xfrm>
            <a:off x="269240" y="289511"/>
            <a:ext cx="3780246" cy="899665"/>
          </a:xfrm>
        </p:spPr>
        <p:txBody>
          <a:bodyPr/>
          <a:lstStyle>
            <a:lvl1pPr>
              <a:defRPr sz="4000">
                <a:solidFill>
                  <a:schemeClr val="bg1"/>
                </a:solidFill>
              </a:defRPr>
            </a:lvl1pPr>
          </a:lstStyle>
          <a:p>
            <a:r>
              <a:rPr lang="en-US"/>
              <a:t>Click to edit Master title style</a:t>
            </a:r>
          </a:p>
        </p:txBody>
      </p:sp>
      <p:sp>
        <p:nvSpPr>
          <p:cNvPr id="13" name="Text Placeholder 3"/>
          <p:cNvSpPr>
            <a:spLocks noGrp="1"/>
          </p:cNvSpPr>
          <p:nvPr>
            <p:ph type="body" sz="quarter" idx="10"/>
          </p:nvPr>
        </p:nvSpPr>
        <p:spPr>
          <a:xfrm>
            <a:off x="269241" y="1604086"/>
            <a:ext cx="3780245" cy="433965"/>
          </a:xfrm>
        </p:spPr>
        <p:txBody>
          <a:bodyPr wrap="square">
            <a:spAutoFit/>
          </a:bodyPr>
          <a:lstStyle>
            <a:lvl1pPr marL="0" indent="0">
              <a:spcBef>
                <a:spcPts val="1800"/>
              </a:spcBef>
              <a:buClr>
                <a:schemeClr val="tx1"/>
              </a:buClr>
              <a:buFont typeface="Arial" pitchFamily="34" charset="0"/>
              <a:buNone/>
              <a:defRPr sz="1800">
                <a:solidFill>
                  <a:schemeClr val="bg1"/>
                </a:solidFill>
                <a:latin typeface="+mn-lt"/>
              </a:defRPr>
            </a:lvl1pPr>
            <a:lvl2pPr marL="292101" indent="0">
              <a:buNone/>
              <a:defRPr sz="2353">
                <a:solidFill>
                  <a:schemeClr val="bg1"/>
                </a:solidFill>
                <a:latin typeface="+mn-lt"/>
              </a:defRPr>
            </a:lvl2pPr>
            <a:lvl3pPr marL="520702" indent="0">
              <a:buNone/>
              <a:tabLst/>
              <a:defRPr sz="1961">
                <a:solidFill>
                  <a:schemeClr val="bg1"/>
                </a:solidFill>
                <a:latin typeface="+mn-lt"/>
              </a:defRPr>
            </a:lvl3pPr>
            <a:lvl4pPr marL="685802" indent="0">
              <a:buNone/>
              <a:defRPr>
                <a:solidFill>
                  <a:schemeClr val="bg1"/>
                </a:solidFill>
                <a:latin typeface="+mn-lt"/>
              </a:defRPr>
            </a:lvl4pPr>
            <a:lvl5pPr marL="863603" indent="0">
              <a:buNone/>
              <a:tabLst/>
              <a:defRPr>
                <a:solidFill>
                  <a:schemeClr val="bg1"/>
                </a:solidFill>
                <a:latin typeface="+mn-lt"/>
              </a:defRPr>
            </a:lvl5pPr>
          </a:lstStyle>
          <a:p>
            <a:pPr lvl="0"/>
            <a:r>
              <a:rPr lang="en-US"/>
              <a:t>Edit Master text styles</a:t>
            </a:r>
          </a:p>
        </p:txBody>
      </p:sp>
      <p:sp>
        <p:nvSpPr>
          <p:cNvPr id="14" name="Text Placeholder 3"/>
          <p:cNvSpPr>
            <a:spLocks noGrp="1"/>
          </p:cNvSpPr>
          <p:nvPr>
            <p:ph type="body" sz="quarter" idx="11"/>
          </p:nvPr>
        </p:nvSpPr>
        <p:spPr>
          <a:xfrm>
            <a:off x="707149" y="6055657"/>
            <a:ext cx="3329638" cy="406265"/>
          </a:xfrm>
        </p:spPr>
        <p:txBody>
          <a:bodyPr wrap="square" anchor="ctr" anchorCtr="0">
            <a:spAutoFit/>
          </a:bodyPr>
          <a:lstStyle>
            <a:lvl1pPr marL="0" indent="0">
              <a:spcBef>
                <a:spcPts val="1200"/>
              </a:spcBef>
              <a:buClr>
                <a:schemeClr val="tx1"/>
              </a:buClr>
              <a:buFont typeface="Arial" pitchFamily="34" charset="0"/>
              <a:buNone/>
              <a:defRPr sz="1600">
                <a:solidFill>
                  <a:schemeClr val="tx1"/>
                </a:solidFill>
                <a:latin typeface="+mn-lt"/>
              </a:defRPr>
            </a:lvl1pPr>
            <a:lvl2pPr marL="292101" indent="0">
              <a:buNone/>
              <a:defRPr sz="2353">
                <a:solidFill>
                  <a:schemeClr val="bg1"/>
                </a:solidFill>
                <a:latin typeface="+mn-lt"/>
              </a:defRPr>
            </a:lvl2pPr>
            <a:lvl3pPr marL="520702" indent="0">
              <a:buNone/>
              <a:tabLst/>
              <a:defRPr sz="1961">
                <a:solidFill>
                  <a:schemeClr val="bg1"/>
                </a:solidFill>
                <a:latin typeface="+mn-lt"/>
              </a:defRPr>
            </a:lvl3pPr>
            <a:lvl4pPr marL="685802" indent="0">
              <a:buNone/>
              <a:defRPr>
                <a:solidFill>
                  <a:schemeClr val="bg1"/>
                </a:solidFill>
                <a:latin typeface="+mn-lt"/>
              </a:defRPr>
            </a:lvl4pPr>
            <a:lvl5pPr marL="863603" indent="0">
              <a:buNone/>
              <a:tabLst/>
              <a:defRPr>
                <a:solidFill>
                  <a:schemeClr val="bg1"/>
                </a:solidFill>
                <a:latin typeface="+mn-lt"/>
              </a:defRPr>
            </a:lvl5pPr>
          </a:lstStyle>
          <a:p>
            <a:pPr lvl="0"/>
            <a:r>
              <a:rPr lang="en-US"/>
              <a:t>Edit Master text styles</a:t>
            </a:r>
          </a:p>
        </p:txBody>
      </p:sp>
      <p:grpSp>
        <p:nvGrpSpPr>
          <p:cNvPr id="16" name="Group 15"/>
          <p:cNvGrpSpPr/>
          <p:nvPr userDrawn="1"/>
        </p:nvGrpSpPr>
        <p:grpSpPr>
          <a:xfrm>
            <a:off x="11378791" y="121601"/>
            <a:ext cx="644101" cy="644101"/>
            <a:chOff x="457580" y="5628520"/>
            <a:chExt cx="657017" cy="657017"/>
          </a:xfrm>
        </p:grpSpPr>
        <p:sp>
          <p:nvSpPr>
            <p:cNvPr id="17" name="Oval 16"/>
            <p:cNvSpPr/>
            <p:nvPr/>
          </p:nvSpPr>
          <p:spPr bwMode="auto">
            <a:xfrm>
              <a:off x="457580" y="5628520"/>
              <a:ext cx="657017" cy="657017"/>
            </a:xfrm>
            <a:prstGeom prst="ellipse">
              <a:avLst/>
            </a:prstGeom>
            <a:solidFill>
              <a:srgbClr val="008272"/>
            </a:solidFill>
            <a:ln w="2540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18" name="Freeform 13"/>
            <p:cNvSpPr>
              <a:spLocks noChangeAspect="1" noEditPoints="1"/>
            </p:cNvSpPr>
            <p:nvPr/>
          </p:nvSpPr>
          <p:spPr bwMode="auto">
            <a:xfrm>
              <a:off x="657125" y="5818271"/>
              <a:ext cx="257926" cy="277514"/>
            </a:xfrm>
            <a:custGeom>
              <a:avLst/>
              <a:gdLst>
                <a:gd name="T0" fmla="*/ 49 w 97"/>
                <a:gd name="T1" fmla="*/ 105 h 105"/>
                <a:gd name="T2" fmla="*/ 47 w 97"/>
                <a:gd name="T3" fmla="*/ 104 h 105"/>
                <a:gd name="T4" fmla="*/ 0 w 97"/>
                <a:gd name="T5" fmla="*/ 44 h 105"/>
                <a:gd name="T6" fmla="*/ 0 w 97"/>
                <a:gd name="T7" fmla="*/ 0 h 105"/>
                <a:gd name="T8" fmla="*/ 6 w 97"/>
                <a:gd name="T9" fmla="*/ 4 h 105"/>
                <a:gd name="T10" fmla="*/ 26 w 97"/>
                <a:gd name="T11" fmla="*/ 10 h 105"/>
                <a:gd name="T12" fmla="*/ 47 w 97"/>
                <a:gd name="T13" fmla="*/ 4 h 105"/>
                <a:gd name="T14" fmla="*/ 49 w 97"/>
                <a:gd name="T15" fmla="*/ 3 h 105"/>
                <a:gd name="T16" fmla="*/ 51 w 97"/>
                <a:gd name="T17" fmla="*/ 4 h 105"/>
                <a:gd name="T18" fmla="*/ 72 w 97"/>
                <a:gd name="T19" fmla="*/ 10 h 105"/>
                <a:gd name="T20" fmla="*/ 91 w 97"/>
                <a:gd name="T21" fmla="*/ 4 h 105"/>
                <a:gd name="T22" fmla="*/ 97 w 97"/>
                <a:gd name="T23" fmla="*/ 0 h 105"/>
                <a:gd name="T24" fmla="*/ 97 w 97"/>
                <a:gd name="T25" fmla="*/ 44 h 105"/>
                <a:gd name="T26" fmla="*/ 50 w 97"/>
                <a:gd name="T27" fmla="*/ 104 h 105"/>
                <a:gd name="T28" fmla="*/ 49 w 97"/>
                <a:gd name="T29" fmla="*/ 105 h 105"/>
                <a:gd name="T30" fmla="*/ 8 w 97"/>
                <a:gd name="T31" fmla="*/ 14 h 105"/>
                <a:gd name="T32" fmla="*/ 8 w 97"/>
                <a:gd name="T33" fmla="*/ 44 h 105"/>
                <a:gd name="T34" fmla="*/ 49 w 97"/>
                <a:gd name="T35" fmla="*/ 96 h 105"/>
                <a:gd name="T36" fmla="*/ 89 w 97"/>
                <a:gd name="T37" fmla="*/ 44 h 105"/>
                <a:gd name="T38" fmla="*/ 89 w 97"/>
                <a:gd name="T39" fmla="*/ 14 h 105"/>
                <a:gd name="T40" fmla="*/ 72 w 97"/>
                <a:gd name="T41" fmla="*/ 18 h 105"/>
                <a:gd name="T42" fmla="*/ 49 w 97"/>
                <a:gd name="T43" fmla="*/ 12 h 105"/>
                <a:gd name="T44" fmla="*/ 26 w 97"/>
                <a:gd name="T45" fmla="*/ 18 h 105"/>
                <a:gd name="T46" fmla="*/ 8 w 97"/>
                <a:gd name="T47" fmla="*/ 1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05">
                  <a:moveTo>
                    <a:pt x="49" y="105"/>
                  </a:moveTo>
                  <a:cubicBezTo>
                    <a:pt x="47" y="104"/>
                    <a:pt x="47" y="104"/>
                    <a:pt x="47" y="104"/>
                  </a:cubicBezTo>
                  <a:cubicBezTo>
                    <a:pt x="45" y="103"/>
                    <a:pt x="0" y="85"/>
                    <a:pt x="0" y="44"/>
                  </a:cubicBezTo>
                  <a:cubicBezTo>
                    <a:pt x="0" y="0"/>
                    <a:pt x="0" y="0"/>
                    <a:pt x="0" y="0"/>
                  </a:cubicBezTo>
                  <a:cubicBezTo>
                    <a:pt x="6" y="4"/>
                    <a:pt x="6" y="4"/>
                    <a:pt x="6" y="4"/>
                  </a:cubicBezTo>
                  <a:cubicBezTo>
                    <a:pt x="6" y="4"/>
                    <a:pt x="16" y="10"/>
                    <a:pt x="26" y="10"/>
                  </a:cubicBezTo>
                  <a:cubicBezTo>
                    <a:pt x="36" y="10"/>
                    <a:pt x="47" y="4"/>
                    <a:pt x="47" y="4"/>
                  </a:cubicBezTo>
                  <a:cubicBezTo>
                    <a:pt x="49" y="3"/>
                    <a:pt x="49" y="3"/>
                    <a:pt x="49" y="3"/>
                  </a:cubicBezTo>
                  <a:cubicBezTo>
                    <a:pt x="51" y="4"/>
                    <a:pt x="51" y="4"/>
                    <a:pt x="51" y="4"/>
                  </a:cubicBezTo>
                  <a:cubicBezTo>
                    <a:pt x="51" y="4"/>
                    <a:pt x="61" y="10"/>
                    <a:pt x="72" y="10"/>
                  </a:cubicBezTo>
                  <a:cubicBezTo>
                    <a:pt x="82" y="10"/>
                    <a:pt x="91" y="4"/>
                    <a:pt x="91" y="4"/>
                  </a:cubicBezTo>
                  <a:cubicBezTo>
                    <a:pt x="97" y="0"/>
                    <a:pt x="97" y="0"/>
                    <a:pt x="97" y="0"/>
                  </a:cubicBezTo>
                  <a:cubicBezTo>
                    <a:pt x="97" y="44"/>
                    <a:pt x="97" y="44"/>
                    <a:pt x="97" y="44"/>
                  </a:cubicBezTo>
                  <a:cubicBezTo>
                    <a:pt x="97" y="85"/>
                    <a:pt x="52" y="103"/>
                    <a:pt x="50" y="104"/>
                  </a:cubicBezTo>
                  <a:lnTo>
                    <a:pt x="49" y="105"/>
                  </a:lnTo>
                  <a:close/>
                  <a:moveTo>
                    <a:pt x="8" y="14"/>
                  </a:moveTo>
                  <a:cubicBezTo>
                    <a:pt x="8" y="44"/>
                    <a:pt x="8" y="44"/>
                    <a:pt x="8" y="44"/>
                  </a:cubicBezTo>
                  <a:cubicBezTo>
                    <a:pt x="8" y="76"/>
                    <a:pt x="41" y="93"/>
                    <a:pt x="49" y="96"/>
                  </a:cubicBezTo>
                  <a:cubicBezTo>
                    <a:pt x="56" y="93"/>
                    <a:pt x="89" y="76"/>
                    <a:pt x="89" y="44"/>
                  </a:cubicBezTo>
                  <a:cubicBezTo>
                    <a:pt x="89" y="14"/>
                    <a:pt x="89" y="14"/>
                    <a:pt x="89" y="14"/>
                  </a:cubicBezTo>
                  <a:cubicBezTo>
                    <a:pt x="85" y="16"/>
                    <a:pt x="79" y="18"/>
                    <a:pt x="72" y="18"/>
                  </a:cubicBezTo>
                  <a:cubicBezTo>
                    <a:pt x="61" y="18"/>
                    <a:pt x="53" y="14"/>
                    <a:pt x="49" y="12"/>
                  </a:cubicBezTo>
                  <a:cubicBezTo>
                    <a:pt x="45" y="14"/>
                    <a:pt x="35" y="18"/>
                    <a:pt x="26" y="18"/>
                  </a:cubicBezTo>
                  <a:cubicBezTo>
                    <a:pt x="19" y="18"/>
                    <a:pt x="13" y="15"/>
                    <a:pt x="8" y="14"/>
                  </a:cubicBezTo>
                  <a:close/>
                </a:path>
              </a:pathLst>
            </a:custGeom>
            <a:solidFill>
              <a:srgbClr val="FFFFFF"/>
            </a:solidFill>
          </p:spPr>
          <p:txBody>
            <a:bodyPr vert="horz" wrap="square" lIns="89642" tIns="44821" rIns="89642" bIns="44821" numCol="1" anchor="t" anchorCtr="0" compatLnSpc="1">
              <a:prstTxWarp prst="textNoShape">
                <a:avLst/>
              </a:prstTxWarp>
            </a:bodyPr>
            <a:lstStyle/>
            <a:p>
              <a:pPr defTabSz="896386">
                <a:defRPr/>
              </a:pPr>
              <a:endParaRPr lang="en-US" sz="1765" kern="0">
                <a:solidFill>
                  <a:srgbClr val="505050"/>
                </a:solidFill>
                <a:latin typeface="Segoe UI Semilight"/>
              </a:endParaRPr>
            </a:p>
          </p:txBody>
        </p:sp>
      </p:grpSp>
      <p:sp>
        <p:nvSpPr>
          <p:cNvPr id="19" name="Picture Placeholder 16"/>
          <p:cNvSpPr>
            <a:spLocks noGrp="1"/>
          </p:cNvSpPr>
          <p:nvPr>
            <p:ph type="pic" sz="quarter" idx="13"/>
          </p:nvPr>
        </p:nvSpPr>
        <p:spPr>
          <a:xfrm>
            <a:off x="4800600" y="289511"/>
            <a:ext cx="6096000" cy="6172411"/>
          </a:xfrm>
        </p:spPr>
        <p:txBody>
          <a:bodyPr>
            <a:noAutofit/>
          </a:bodyPr>
          <a:lstStyle>
            <a:lvl1pPr marL="0" indent="0" algn="ctr">
              <a:buNone/>
              <a:defRPr/>
            </a:lvl1pPr>
          </a:lstStyle>
          <a:p>
            <a:endParaRPr lang="en-US"/>
          </a:p>
        </p:txBody>
      </p:sp>
    </p:spTree>
    <p:extLst>
      <p:ext uri="{BB962C8B-B14F-4D97-AF65-F5344CB8AC3E}">
        <p14:creationId xmlns:p14="http://schemas.microsoft.com/office/powerpoint/2010/main" val="3386861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tart screen">
    <p:bg>
      <p:bgPr>
        <a:solidFill>
          <a:srgbClr val="0078D7"/>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37435" y="5912756"/>
            <a:ext cx="1075699" cy="205873"/>
          </a:xfrm>
          <a:prstGeom prst="rect">
            <a:avLst/>
          </a:prstGeom>
        </p:spPr>
      </p:pic>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18553" y="649721"/>
            <a:ext cx="10255939" cy="5104275"/>
          </a:xfrm>
          <a:prstGeom prst="rect">
            <a:avLst/>
          </a:prstGeom>
        </p:spPr>
      </p:pic>
    </p:spTree>
    <p:extLst>
      <p:ext uri="{BB962C8B-B14F-4D97-AF65-F5344CB8AC3E}">
        <p14:creationId xmlns:p14="http://schemas.microsoft.com/office/powerpoint/2010/main" val="7847628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angalore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725572"/>
            <a:ext cx="5826698" cy="1972400"/>
          </a:xfrm>
          <a:noFill/>
        </p:spPr>
        <p:txBody>
          <a:bodyPr lIns="146304" tIns="91440" rIns="146304" bIns="91440" anchor="t" anchorCtr="0"/>
          <a:lstStyle>
            <a:lvl1pPr>
              <a:defRPr sz="5292" spc="-98"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4" y="3608310"/>
            <a:ext cx="4751001" cy="990031"/>
          </a:xfrm>
          <a:noFill/>
        </p:spPr>
        <p:txBody>
          <a:bodyPr lIns="146304" tIns="109728" rIns="146304" bIns="109728">
            <a:noAutofit/>
          </a:bodyPr>
          <a:lstStyle>
            <a:lvl1pPr marL="0" indent="0">
              <a:spcBef>
                <a:spcPts val="0"/>
              </a:spcBef>
              <a:buNone/>
              <a:defRPr sz="3135" spc="0" baseline="0">
                <a:gradFill>
                  <a:gsLst>
                    <a:gs pos="91000">
                      <a:schemeClr val="tx1"/>
                    </a:gs>
                    <a:gs pos="0">
                      <a:schemeClr val="tx1"/>
                    </a:gs>
                  </a:gsLst>
                  <a:lin ang="5400000" scaled="0"/>
                </a:gradFill>
                <a:latin typeface="+mj-lt"/>
              </a:defRPr>
            </a:lvl1pPr>
          </a:lstStyle>
          <a:p>
            <a:pPr lvl="0"/>
            <a:r>
              <a:rPr lang="en-US"/>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48586" y="6112613"/>
            <a:ext cx="1075699" cy="205873"/>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005699" y="1366955"/>
            <a:ext cx="7231699" cy="3599141"/>
          </a:xfrm>
          <a:prstGeom prst="rect">
            <a:avLst/>
          </a:prstGeom>
        </p:spPr>
      </p:pic>
    </p:spTree>
    <p:extLst>
      <p:ext uri="{BB962C8B-B14F-4D97-AF65-F5344CB8AC3E}">
        <p14:creationId xmlns:p14="http://schemas.microsoft.com/office/powerpoint/2010/main" val="1315693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 Slide 2_Option 1 - Preferred">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2" spc="-98" baseline="0">
                <a:solidFill>
                  <a:schemeClr val="tx1"/>
                </a:solidFill>
              </a:defRPr>
            </a:lvl1pPr>
          </a:lstStyle>
          <a:p>
            <a:r>
              <a:rPr lang="en-US"/>
              <a:t>Lorem ipsum</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48586" y="6112613"/>
            <a:ext cx="1075699" cy="205873"/>
          </a:xfrm>
          <a:prstGeom prst="rect">
            <a:avLst/>
          </a:prstGeom>
        </p:spPr>
      </p:pic>
    </p:spTree>
    <p:extLst>
      <p:ext uri="{BB962C8B-B14F-4D97-AF65-F5344CB8AC3E}">
        <p14:creationId xmlns:p14="http://schemas.microsoft.com/office/powerpoint/2010/main" val="22165333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79"/>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11" indent="0">
              <a:buNone/>
              <a:defRPr/>
            </a:lvl3pPr>
            <a:lvl4pPr marL="448021" indent="0">
              <a:buNone/>
              <a:defRPr/>
            </a:lvl4pPr>
            <a:lvl5pPr marL="67203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791601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0078D7"/>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9"/>
            <a:ext cx="11653523" cy="1985641"/>
          </a:xfrm>
        </p:spPr>
        <p:txBody>
          <a:bodyPr>
            <a:spAutoFit/>
          </a:bodyPr>
          <a:lstStyle>
            <a:lvl1pPr>
              <a:defRPr sz="352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963792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377940"/>
          </a:xfrm>
        </p:spPr>
        <p:txBody>
          <a:bodyPr wrap="square">
            <a:spAutoFit/>
          </a:bodyPr>
          <a:lstStyle>
            <a:lvl1pPr marL="281569" indent="-281569">
              <a:spcBef>
                <a:spcPts val="1200"/>
              </a:spcBef>
              <a:buClr>
                <a:schemeClr val="tx1"/>
              </a:buClr>
              <a:buFont typeface="Arial" pitchFamily="34" charset="0"/>
              <a:buChar char="•"/>
              <a:defRPr sz="3135"/>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569" indent="-281569">
              <a:spcBef>
                <a:spcPts val="1200"/>
              </a:spcBef>
              <a:buClr>
                <a:schemeClr val="tx1"/>
              </a:buClr>
              <a:buFont typeface="Arial" pitchFamily="34" charset="0"/>
              <a:buChar char="•"/>
              <a:defRPr sz="3135"/>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270542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bwMode="gray">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3"/>
          </p:nvPr>
        </p:nvSpPr>
        <p:spPr>
          <a:xfrm>
            <a:off x="0" y="0"/>
            <a:ext cx="12192000" cy="727700"/>
          </a:xfrm>
        </p:spPr>
        <p:txBody>
          <a:bodyPr/>
          <a:lstStyle>
            <a:lvl1pPr marL="0" indent="0">
              <a:buNone/>
              <a:defRPr/>
            </a:lvl1pPr>
          </a:lstStyle>
          <a:p>
            <a:r>
              <a:rPr lang="en-US"/>
              <a:t>Click icon to add picture</a:t>
            </a:r>
          </a:p>
        </p:txBody>
      </p:sp>
      <p:sp>
        <p:nvSpPr>
          <p:cNvPr id="5" name="Text Placeholder 4"/>
          <p:cNvSpPr>
            <a:spLocks noGrp="1"/>
          </p:cNvSpPr>
          <p:nvPr>
            <p:ph type="body" sz="quarter" idx="12" hasCustomPrompt="1"/>
          </p:nvPr>
        </p:nvSpPr>
        <p:spPr>
          <a:xfrm>
            <a:off x="271105" y="2084172"/>
            <a:ext cx="5376684" cy="1793110"/>
          </a:xfrm>
          <a:noFill/>
        </p:spPr>
        <p:txBody>
          <a:bodyPr lIns="182880" tIns="146304" rIns="182880" bIns="146304">
            <a:noAutofit/>
          </a:bodyPr>
          <a:lstStyle>
            <a:lvl1pPr marL="0" indent="0">
              <a:spcBef>
                <a:spcPts val="0"/>
              </a:spcBef>
              <a:buNone/>
              <a:defRPr sz="3529" spc="0" baseline="0">
                <a:gradFill>
                  <a:gsLst>
                    <a:gs pos="46903">
                      <a:srgbClr val="FFFFFF"/>
                    </a:gs>
                    <a:gs pos="83000">
                      <a:srgbClr val="FFFFFF"/>
                    </a:gs>
                  </a:gsLst>
                  <a:lin ang="5400000" scaled="1"/>
                </a:gradFill>
                <a:latin typeface="+mj-lt"/>
              </a:defRPr>
            </a:lvl1pPr>
          </a:lstStyle>
          <a:p>
            <a:pPr lvl="0"/>
            <a:r>
              <a:rPr lang="en-US"/>
              <a:t>Speaker Name</a:t>
            </a:r>
          </a:p>
        </p:txBody>
      </p:sp>
      <p:sp>
        <p:nvSpPr>
          <p:cNvPr id="9" name="Title 1"/>
          <p:cNvSpPr>
            <a:spLocks noGrp="1"/>
          </p:cNvSpPr>
          <p:nvPr>
            <p:ph type="title" hasCustomPrompt="1"/>
          </p:nvPr>
        </p:nvSpPr>
        <p:spPr>
          <a:xfrm>
            <a:off x="269303" y="291069"/>
            <a:ext cx="5378485" cy="1793104"/>
          </a:xfrm>
          <a:noFill/>
        </p:spPr>
        <p:txBody>
          <a:bodyPr lIns="146304" tIns="91440" rIns="146304" bIns="91440" anchor="t" anchorCtr="0"/>
          <a:lstStyle>
            <a:lvl1pPr>
              <a:defRPr sz="5882" spc="-98" baseline="0">
                <a:gradFill>
                  <a:gsLst>
                    <a:gs pos="46903">
                      <a:srgbClr val="FFFFFF"/>
                    </a:gs>
                    <a:gs pos="83000">
                      <a:srgbClr val="FFFFFF"/>
                    </a:gs>
                  </a:gsLst>
                  <a:lin ang="5400000" scaled="1"/>
                </a:gradFill>
              </a:defRPr>
            </a:lvl1pPr>
          </a:lstStyle>
          <a:p>
            <a:r>
              <a:rPr lang="en-US"/>
              <a:t>Presentation title</a:t>
            </a:r>
          </a:p>
        </p:txBody>
      </p:sp>
    </p:spTree>
    <p:extLst>
      <p:ext uri="{BB962C8B-B14F-4D97-AF65-F5344CB8AC3E}">
        <p14:creationId xmlns:p14="http://schemas.microsoft.com/office/powerpoint/2010/main" val="16088969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Two Column Bullet text">
    <p:bg>
      <p:bgPr>
        <a:solidFill>
          <a:srgbClr val="001F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9877380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5"/>
            <a:ext cx="5378548" cy="1877004"/>
          </a:xfrm>
        </p:spPr>
        <p:txBody>
          <a:bodyPr wrap="square">
            <a:spAutoFit/>
          </a:bodyPr>
          <a:lstStyle>
            <a:lvl1pPr marL="0" indent="0">
              <a:spcBef>
                <a:spcPts val="1200"/>
              </a:spcBef>
              <a:buClr>
                <a:schemeClr val="tx1"/>
              </a:buClr>
              <a:buFont typeface="Wingdings" pitchFamily="2" charset="2"/>
              <a:buNone/>
              <a:defRPr sz="3135"/>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5"/>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526697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8D7"/>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2" spc="-98" baseline="0">
                <a:solidFill>
                  <a:schemeClr val="tx1"/>
                </a:solidFill>
              </a:defRPr>
            </a:lvl1pPr>
          </a:lstStyle>
          <a:p>
            <a:r>
              <a:rPr lang="en-US"/>
              <a:t>Lorem ipsum</a:t>
            </a:r>
          </a:p>
        </p:txBody>
      </p:sp>
    </p:spTree>
    <p:extLst>
      <p:ext uri="{BB962C8B-B14F-4D97-AF65-F5344CB8AC3E}">
        <p14:creationId xmlns:p14="http://schemas.microsoft.com/office/powerpoint/2010/main" val="246443920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2907392"/>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79"/>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11" indent="0">
              <a:buNone/>
              <a:defRPr/>
            </a:lvl3pPr>
            <a:lvl4pPr marL="448021" indent="0">
              <a:buNone/>
              <a:defRPr/>
            </a:lvl4pPr>
            <a:lvl5pPr marL="67203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500503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Title &amp;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79"/>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11" indent="0">
              <a:buNone/>
              <a:defRPr/>
            </a:lvl3pPr>
            <a:lvl4pPr marL="448021" indent="0">
              <a:buNone/>
              <a:defRPr/>
            </a:lvl4pPr>
            <a:lvl5pPr marL="67203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39719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9"/>
            <a:ext cx="11653523" cy="1985641"/>
          </a:xfrm>
        </p:spPr>
        <p:txBody>
          <a:bodyPr>
            <a:spAutoFit/>
          </a:bodyPr>
          <a:lstStyle>
            <a:lvl1pPr>
              <a:defRPr sz="3527">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392898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itle and Conten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9"/>
            <a:ext cx="11653523" cy="1985641"/>
          </a:xfrm>
        </p:spPr>
        <p:txBody>
          <a:bodyPr>
            <a:spAutoFit/>
          </a:bodyPr>
          <a:lstStyle>
            <a:lvl1pPr>
              <a:defRPr sz="352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861975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420188"/>
          </a:xfrm>
        </p:spPr>
        <p:txBody>
          <a:bodyPr wrap="square">
            <a:spAutoFit/>
          </a:bodyPr>
          <a:lstStyle>
            <a:lvl1pPr marL="0" indent="0">
              <a:spcBef>
                <a:spcPts val="1200"/>
              </a:spcBef>
              <a:buClr>
                <a:schemeClr val="tx1"/>
              </a:buClr>
              <a:buFont typeface="Wingdings" pitchFamily="2" charset="2"/>
              <a:buNone/>
              <a:defRPr sz="3527">
                <a:gradFill>
                  <a:gsLst>
                    <a:gs pos="1250">
                      <a:schemeClr val="tx2"/>
                    </a:gs>
                    <a:gs pos="99000">
                      <a:schemeClr val="tx2"/>
                    </a:gs>
                  </a:gsLst>
                  <a:lin ang="5400000" scaled="0"/>
                </a:gradFill>
              </a:defRPr>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7">
                <a:gradFill>
                  <a:gsLst>
                    <a:gs pos="1250">
                      <a:schemeClr val="tx2"/>
                    </a:gs>
                    <a:gs pos="99000">
                      <a:schemeClr val="tx2"/>
                    </a:gs>
                  </a:gsLst>
                  <a:lin ang="5400000" scaled="0"/>
                </a:gradFill>
              </a:defRPr>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515488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420188"/>
          </a:xfrm>
        </p:spPr>
        <p:txBody>
          <a:bodyPr wrap="square">
            <a:spAutoFit/>
          </a:bodyPr>
          <a:lstStyle>
            <a:lvl1pPr marL="0" indent="0">
              <a:spcBef>
                <a:spcPts val="1200"/>
              </a:spcBef>
              <a:buClr>
                <a:schemeClr val="tx1"/>
              </a:buClr>
              <a:buFont typeface="Wingdings" pitchFamily="2" charset="2"/>
              <a:buNone/>
              <a:defRPr sz="3527"/>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7"/>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3647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ull Quote 1">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r>
              <a:rPr lang="en-US"/>
              <a:t>Click icon to add picture</a:t>
            </a:r>
          </a:p>
        </p:txBody>
      </p:sp>
      <p:sp>
        <p:nvSpPr>
          <p:cNvPr id="9" name="Title 1"/>
          <p:cNvSpPr>
            <a:spLocks noGrp="1"/>
          </p:cNvSpPr>
          <p:nvPr>
            <p:ph type="title" hasCustomPrompt="1"/>
          </p:nvPr>
        </p:nvSpPr>
        <p:spPr>
          <a:xfrm>
            <a:off x="269303" y="2084172"/>
            <a:ext cx="5378485" cy="3586208"/>
          </a:xfrm>
          <a:noFill/>
        </p:spPr>
        <p:txBody>
          <a:bodyPr lIns="146304" tIns="91440" rIns="146304" bIns="91440" anchor="t" anchorCtr="0"/>
          <a:lstStyle>
            <a:lvl1pPr>
              <a:defRPr sz="5882" spc="-98" baseline="0">
                <a:gradFill>
                  <a:gsLst>
                    <a:gs pos="46903">
                      <a:schemeClr val="tx1"/>
                    </a:gs>
                    <a:gs pos="83000">
                      <a:schemeClr val="tx1"/>
                    </a:gs>
                  </a:gsLst>
                  <a:lin ang="5400000" scaled="1"/>
                </a:gradFill>
              </a:defRPr>
            </a:lvl1pPr>
          </a:lstStyle>
          <a:p>
            <a:r>
              <a:rPr lang="en-US"/>
              <a:t>Pull quote</a:t>
            </a:r>
          </a:p>
        </p:txBody>
      </p:sp>
    </p:spTree>
    <p:extLst>
      <p:ext uri="{BB962C8B-B14F-4D97-AF65-F5344CB8AC3E}">
        <p14:creationId xmlns:p14="http://schemas.microsoft.com/office/powerpoint/2010/main" val="3102856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377940"/>
          </a:xfrm>
        </p:spPr>
        <p:txBody>
          <a:bodyPr wrap="square">
            <a:spAutoFit/>
          </a:bodyPr>
          <a:lstStyle>
            <a:lvl1pPr marL="281569" indent="-281569">
              <a:spcBef>
                <a:spcPts val="1200"/>
              </a:spcBef>
              <a:buClr>
                <a:schemeClr val="tx2"/>
              </a:buClr>
              <a:buFont typeface="Arial" pitchFamily="34" charset="0"/>
              <a:buChar char="•"/>
              <a:defRPr sz="3135">
                <a:gradFill>
                  <a:gsLst>
                    <a:gs pos="1250">
                      <a:schemeClr val="tx2"/>
                    </a:gs>
                    <a:gs pos="99000">
                      <a:schemeClr val="tx2"/>
                    </a:gs>
                  </a:gsLst>
                  <a:lin ang="5400000" scaled="0"/>
                </a:gradFill>
              </a:defRPr>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569" indent="-281569">
              <a:spcBef>
                <a:spcPts val="1200"/>
              </a:spcBef>
              <a:buClr>
                <a:schemeClr val="tx2"/>
              </a:buClr>
              <a:buFont typeface="Arial" pitchFamily="34" charset="0"/>
              <a:buChar char="•"/>
              <a:defRPr sz="3135">
                <a:gradFill>
                  <a:gsLst>
                    <a:gs pos="1250">
                      <a:schemeClr val="tx2"/>
                    </a:gs>
                    <a:gs pos="99000">
                      <a:schemeClr val="tx2"/>
                    </a:gs>
                  </a:gsLst>
                  <a:lin ang="5400000" scaled="0"/>
                </a:gradFill>
              </a:defRPr>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35343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Two Column Bullet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377940"/>
          </a:xfrm>
        </p:spPr>
        <p:txBody>
          <a:bodyPr wrap="square">
            <a:spAutoFit/>
          </a:bodyPr>
          <a:lstStyle>
            <a:lvl1pPr marL="281569" indent="-281569">
              <a:spcBef>
                <a:spcPts val="1200"/>
              </a:spcBef>
              <a:buClr>
                <a:schemeClr val="tx1"/>
              </a:buClr>
              <a:buFont typeface="Arial" pitchFamily="34" charset="0"/>
              <a:buChar char="•"/>
              <a:defRPr sz="3135"/>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569" indent="-281569">
              <a:spcBef>
                <a:spcPts val="1200"/>
              </a:spcBef>
              <a:buClr>
                <a:schemeClr val="tx1"/>
              </a:buClr>
              <a:buFont typeface="Arial" pitchFamily="34" charset="0"/>
              <a:buChar char="•"/>
              <a:defRPr sz="3135"/>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738812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492167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7644"/>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751"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4"/>
            <a:ext cx="11653522" cy="1956973"/>
          </a:xfrm>
        </p:spPr>
        <p:txBody>
          <a:bodyPr/>
          <a:lstStyle>
            <a:lvl1pPr marL="0" indent="0">
              <a:buNone/>
              <a:defRPr sz="3233">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59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86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0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2989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6139229"/>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4"/>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8"/>
            <a:ext cx="11653522" cy="395317"/>
          </a:xfrm>
          <a:prstGeom prst="rect">
            <a:avLst/>
          </a:prstGeom>
          <a:noFill/>
          <a:ln w="12700">
            <a:noFill/>
            <a:miter lim="800000"/>
            <a:headEnd type="none" w="sm" len="sm"/>
            <a:tailEnd type="none" w="sm" len="sm"/>
          </a:ln>
          <a:effectLst/>
        </p:spPr>
        <p:txBody>
          <a:bodyPr vert="horz" wrap="square" lIns="179234" tIns="143387" rIns="179234" bIns="143387" numCol="1" anchor="t" anchorCtr="0" compatLnSpc="1">
            <a:prstTxWarp prst="textNoShape">
              <a:avLst/>
            </a:prstTxWarp>
            <a:spAutoFit/>
          </a:bodyPr>
          <a:lstStyle/>
          <a:p>
            <a:pPr defTabSz="913573" eaLnBrk="0" hangingPunct="0"/>
            <a:r>
              <a:rPr lang="en-US" sz="686">
                <a:gradFill>
                  <a:gsLst>
                    <a:gs pos="0">
                      <a:srgbClr val="FFFFFF"/>
                    </a:gs>
                    <a:gs pos="100000">
                      <a:srgbClr val="FFFFFF"/>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2" y="3083655"/>
            <a:ext cx="3223861" cy="690695"/>
          </a:xfrm>
          <a:prstGeom prst="rect">
            <a:avLst/>
          </a:prstGeom>
        </p:spPr>
      </p:pic>
    </p:spTree>
    <p:extLst>
      <p:ext uri="{BB962C8B-B14F-4D97-AF65-F5344CB8AC3E}">
        <p14:creationId xmlns:p14="http://schemas.microsoft.com/office/powerpoint/2010/main" val="1837086144"/>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1222535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1" y="1189178"/>
            <a:ext cx="11653523" cy="2396047"/>
          </a:xfrm>
          <a:prstGeom prst="rect">
            <a:avLst/>
          </a:prstGeom>
        </p:spPr>
        <p:txBody>
          <a:bodyPr/>
          <a:lstStyle>
            <a:lvl1pPr marL="284680" indent="-284680">
              <a:buClr>
                <a:schemeClr val="tx1"/>
              </a:buClr>
              <a:buSzPct val="90000"/>
              <a:buFont typeface="Arial" pitchFamily="34" charset="0"/>
              <a:buChar char="•"/>
              <a:defRPr sz="352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27" indent="-275348">
              <a:buClr>
                <a:schemeClr val="tx1"/>
              </a:buClr>
              <a:buSzPct val="90000"/>
              <a:buFont typeface="Arial" pitchFamily="34" charset="0"/>
              <a:buChar char="•"/>
              <a:defRPr sz="3135">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07" indent="-28468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718" indent="-224011">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727" indent="-224011">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3"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5"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67849323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0510588"/>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2_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48212" y="6437243"/>
            <a:ext cx="3859607" cy="134483"/>
          </a:xfrm>
          <a:prstGeom prst="rect">
            <a:avLst/>
          </a:prstGeom>
        </p:spPr>
        <p:txBody>
          <a:bodyPr/>
          <a:lstStyle>
            <a:lvl1pPr>
              <a:defRPr>
                <a:solidFill>
                  <a:schemeClr val="tx2"/>
                </a:solidFill>
              </a:defRPr>
            </a:lvl1pPr>
          </a:lstStyle>
          <a:p>
            <a:pPr defTabSz="913705"/>
            <a:r>
              <a:rPr lang="en-US">
                <a:solidFill>
                  <a:srgbClr val="505050"/>
                </a:solidFill>
              </a:rPr>
              <a:t>Microsoft Confidential</a:t>
            </a:r>
          </a:p>
        </p:txBody>
      </p:sp>
      <p:sp>
        <p:nvSpPr>
          <p:cNvPr id="6" name="Slide Number Placeholder 5"/>
          <p:cNvSpPr>
            <a:spLocks noGrp="1"/>
          </p:cNvSpPr>
          <p:nvPr>
            <p:ph type="sldNum" sz="quarter" idx="12"/>
          </p:nvPr>
        </p:nvSpPr>
        <p:spPr>
          <a:xfrm>
            <a:off x="11367171" y="6437748"/>
            <a:ext cx="555597" cy="133860"/>
          </a:xfrm>
          <a:prstGeom prst="rect">
            <a:avLst/>
          </a:prstGeom>
        </p:spPr>
        <p:txBody>
          <a:bodyPr/>
          <a:lstStyle>
            <a:lvl1pPr>
              <a:defRPr>
                <a:solidFill>
                  <a:schemeClr val="tx2"/>
                </a:solidFill>
              </a:defRPr>
            </a:lvl1pPr>
          </a:lstStyle>
          <a:p>
            <a:fld id="{27258FFF-F925-446B-8502-81C933981705}" type="slidenum">
              <a:rPr smtClean="0">
                <a:solidFill>
                  <a:srgbClr val="505050"/>
                </a:solidFill>
              </a:rPr>
              <a:pPr/>
              <a:t>‹#›</a:t>
            </a:fld>
            <a:endParaRPr>
              <a:solidFill>
                <a:srgbClr val="505050"/>
              </a:solidFill>
            </a:endParaRPr>
          </a:p>
        </p:txBody>
      </p:sp>
      <p:sp>
        <p:nvSpPr>
          <p:cNvPr id="7" name="Text Placeholder 4"/>
          <p:cNvSpPr>
            <a:spLocks noGrp="1"/>
          </p:cNvSpPr>
          <p:nvPr>
            <p:ph type="body" sz="quarter" idx="13"/>
          </p:nvPr>
        </p:nvSpPr>
        <p:spPr>
          <a:xfrm>
            <a:off x="269239" y="361911"/>
            <a:ext cx="10757098" cy="1004683"/>
          </a:xfrm>
          <a:prstGeom prst="rect">
            <a:avLst/>
          </a:prstGeom>
        </p:spPr>
        <p:txBody>
          <a:bodyPr lIns="146304" tIns="91440" rIns="146304" bIns="91440">
            <a:noAutofit/>
          </a:bodyPr>
          <a:lstStyle>
            <a:lvl1pPr marL="0" indent="0">
              <a:lnSpc>
                <a:spcPct val="90000"/>
              </a:lnSpc>
              <a:spcBef>
                <a:spcPts val="1173"/>
              </a:spcBef>
              <a:spcAft>
                <a:spcPts val="2353"/>
              </a:spcAft>
              <a:buFontTx/>
              <a:buNone/>
              <a:defRPr lang="en-US" sz="5095" b="0" i="0" kern="1200" spc="0" baseline="0" dirty="0" smtClean="0">
                <a:solidFill>
                  <a:schemeClr val="tx2"/>
                </a:solidFill>
                <a:latin typeface="+mj-lt"/>
                <a:ea typeface="+mn-ea"/>
                <a:cs typeface="+mn-cs"/>
              </a:defRPr>
            </a:lvl1pPr>
          </a:lstStyle>
          <a:p>
            <a:pPr marL="0" marR="0" lvl="0" indent="0" algn="l" defTabSz="913841" rtl="0" eaLnBrk="1" fontAlgn="auto" latinLnBrk="0" hangingPunct="1">
              <a:lnSpc>
                <a:spcPct val="90000"/>
              </a:lnSpc>
              <a:spcBef>
                <a:spcPts val="1173"/>
              </a:spcBef>
              <a:spcAft>
                <a:spcPts val="2353"/>
              </a:spcAft>
              <a:buClrTx/>
              <a:buSzPct val="90000"/>
              <a:buFontTx/>
              <a:buNone/>
              <a:tabLst/>
            </a:pPr>
            <a:r>
              <a:rPr lang="en-US"/>
              <a:t>Click to edit Master text</a:t>
            </a:r>
          </a:p>
        </p:txBody>
      </p:sp>
    </p:spTree>
    <p:extLst>
      <p:ext uri="{BB962C8B-B14F-4D97-AF65-F5344CB8AC3E}">
        <p14:creationId xmlns:p14="http://schemas.microsoft.com/office/powerpoint/2010/main" val="9204983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Title Subtitle">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48212" y="6437243"/>
            <a:ext cx="3859607" cy="134483"/>
          </a:xfrm>
          <a:prstGeom prst="rect">
            <a:avLst/>
          </a:prstGeom>
        </p:spPr>
        <p:txBody>
          <a:bodyPr/>
          <a:lstStyle>
            <a:lvl1pPr>
              <a:defRPr>
                <a:solidFill>
                  <a:schemeClr val="tx2"/>
                </a:solidFill>
              </a:defRPr>
            </a:lvl1pPr>
          </a:lstStyle>
          <a:p>
            <a:pPr defTabSz="913705"/>
            <a:r>
              <a:rPr lang="en-US">
                <a:solidFill>
                  <a:srgbClr val="505050"/>
                </a:solidFill>
              </a:rPr>
              <a:t>Microsoft Confidential</a:t>
            </a:r>
          </a:p>
        </p:txBody>
      </p:sp>
      <p:sp>
        <p:nvSpPr>
          <p:cNvPr id="4" name="Slide Number Placeholder 3"/>
          <p:cNvSpPr>
            <a:spLocks noGrp="1"/>
          </p:cNvSpPr>
          <p:nvPr>
            <p:ph type="sldNum" sz="quarter" idx="11"/>
          </p:nvPr>
        </p:nvSpPr>
        <p:spPr>
          <a:xfrm>
            <a:off x="11367171" y="6437748"/>
            <a:ext cx="555597" cy="133860"/>
          </a:xfrm>
          <a:prstGeom prst="rect">
            <a:avLst/>
          </a:prstGeom>
        </p:spPr>
        <p:txBody>
          <a:bodyPr/>
          <a:lstStyle>
            <a:lvl1pPr>
              <a:defRPr>
                <a:solidFill>
                  <a:schemeClr val="tx2"/>
                </a:solidFill>
              </a:defRPr>
            </a:lvl1pPr>
          </a:lstStyle>
          <a:p>
            <a:fld id="{27258FFF-F925-446B-8502-81C933981705}" type="slidenum">
              <a:rPr smtClean="0">
                <a:solidFill>
                  <a:srgbClr val="505050"/>
                </a:solidFill>
              </a:rPr>
              <a:pPr/>
              <a:t>‹#›</a:t>
            </a:fld>
            <a:endParaRPr>
              <a:solidFill>
                <a:srgbClr val="505050"/>
              </a:solidFill>
            </a:endParaRPr>
          </a:p>
        </p:txBody>
      </p:sp>
      <p:sp>
        <p:nvSpPr>
          <p:cNvPr id="5" name="Text Placeholder 4"/>
          <p:cNvSpPr>
            <a:spLocks noGrp="1"/>
          </p:cNvSpPr>
          <p:nvPr>
            <p:ph type="body" sz="quarter" idx="12"/>
          </p:nvPr>
        </p:nvSpPr>
        <p:spPr>
          <a:xfrm>
            <a:off x="269239" y="361911"/>
            <a:ext cx="10757098" cy="1004683"/>
          </a:xfrm>
          <a:prstGeom prst="rect">
            <a:avLst/>
          </a:prstGeom>
        </p:spPr>
        <p:txBody>
          <a:bodyPr lIns="146304" tIns="91440" rIns="146304" bIns="91440">
            <a:noAutofit/>
          </a:bodyPr>
          <a:lstStyle>
            <a:lvl1pPr marL="0" indent="0">
              <a:lnSpc>
                <a:spcPct val="90000"/>
              </a:lnSpc>
              <a:spcBef>
                <a:spcPts val="1173"/>
              </a:spcBef>
              <a:spcAft>
                <a:spcPts val="2353"/>
              </a:spcAft>
              <a:buFontTx/>
              <a:buNone/>
              <a:defRPr lang="en-US" sz="5095" b="0" i="0" kern="1200" spc="0" baseline="0" dirty="0" smtClean="0">
                <a:solidFill>
                  <a:schemeClr val="tx2"/>
                </a:solidFill>
                <a:latin typeface="+mj-lt"/>
                <a:ea typeface="+mn-ea"/>
                <a:cs typeface="+mn-cs"/>
              </a:defRPr>
            </a:lvl1pPr>
          </a:lstStyle>
          <a:p>
            <a:pPr marL="0" marR="0" lvl="0" indent="0" algn="l" defTabSz="913841" rtl="0" eaLnBrk="1" fontAlgn="auto" latinLnBrk="0" hangingPunct="1">
              <a:lnSpc>
                <a:spcPct val="90000"/>
              </a:lnSpc>
              <a:spcBef>
                <a:spcPts val="1173"/>
              </a:spcBef>
              <a:spcAft>
                <a:spcPts val="2353"/>
              </a:spcAft>
              <a:buClrTx/>
              <a:buSzPct val="90000"/>
              <a:buFontTx/>
              <a:buNone/>
              <a:tabLst/>
            </a:pPr>
            <a:r>
              <a:rPr lang="en-US"/>
              <a:t>Click to edit Master text</a:t>
            </a:r>
          </a:p>
        </p:txBody>
      </p:sp>
      <p:sp>
        <p:nvSpPr>
          <p:cNvPr id="6" name="Text Placeholder 5"/>
          <p:cNvSpPr>
            <a:spLocks noGrp="1"/>
          </p:cNvSpPr>
          <p:nvPr>
            <p:ph type="body" sz="quarter" idx="13"/>
          </p:nvPr>
        </p:nvSpPr>
        <p:spPr>
          <a:xfrm>
            <a:off x="269243" y="1117578"/>
            <a:ext cx="10816237" cy="588449"/>
          </a:xfrm>
          <a:prstGeom prst="rect">
            <a:avLst/>
          </a:prstGeom>
        </p:spPr>
        <p:txBody>
          <a:bodyPr lIns="192024" anchor="t"/>
          <a:lstStyle>
            <a:lvl1pPr marL="0" indent="0">
              <a:buNone/>
              <a:defRPr lang="en-US" sz="2941" kern="1200" smtClean="0">
                <a:solidFill>
                  <a:schemeClr val="accent1"/>
                </a:solidFill>
                <a:latin typeface="+mj-lt"/>
                <a:ea typeface="+mn-ea"/>
                <a:cs typeface="+mn-cs"/>
              </a:defRPr>
            </a:lvl1pPr>
            <a:lvl2pPr marL="0" indent="0">
              <a:buNone/>
              <a:defRPr lang="en-US" sz="3108" kern="1200" smtClean="0">
                <a:solidFill>
                  <a:schemeClr val="bg1"/>
                </a:solidFill>
                <a:latin typeface="+mj-lt"/>
                <a:ea typeface="+mn-ea"/>
                <a:cs typeface="+mn-cs"/>
              </a:defRPr>
            </a:lvl2pPr>
            <a:lvl3pPr marL="0" indent="0">
              <a:buNone/>
              <a:defRPr lang="en-US" sz="3108" kern="1200" smtClean="0">
                <a:solidFill>
                  <a:schemeClr val="bg1"/>
                </a:solidFill>
                <a:latin typeface="+mj-lt"/>
                <a:ea typeface="+mn-ea"/>
                <a:cs typeface="+mn-cs"/>
              </a:defRPr>
            </a:lvl3pPr>
            <a:lvl4pPr marL="0" indent="0">
              <a:buNone/>
              <a:defRPr lang="en-US" sz="3108" kern="1200" smtClean="0">
                <a:solidFill>
                  <a:schemeClr val="bg1"/>
                </a:solidFill>
                <a:latin typeface="+mj-lt"/>
                <a:ea typeface="+mn-ea"/>
                <a:cs typeface="+mn-cs"/>
              </a:defRPr>
            </a:lvl4pPr>
            <a:lvl5pPr marL="0" indent="0">
              <a:buNone/>
              <a:defRPr lang="en-US" sz="3108" kern="1200">
                <a:solidFill>
                  <a:schemeClr val="bg1"/>
                </a:solidFill>
                <a:latin typeface="+mj-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1785666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ll Quote 2">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8"/>
          </p:nvPr>
        </p:nvSpPr>
        <p:spPr>
          <a:xfrm>
            <a:off x="0" y="0"/>
            <a:ext cx="12192000" cy="727700"/>
          </a:xfrm>
        </p:spPr>
        <p:txBody>
          <a:bodyPr/>
          <a:lstStyle>
            <a:lvl1pPr marL="0" indent="0">
              <a:buNone/>
              <a:defRPr/>
            </a:lvl1pPr>
          </a:lstStyle>
          <a:p>
            <a:r>
              <a:rPr lang="en-US"/>
              <a:t>Click icon to add picture</a:t>
            </a:r>
          </a:p>
        </p:txBody>
      </p:sp>
      <p:sp>
        <p:nvSpPr>
          <p:cNvPr id="13" name="Text Placeholder 5"/>
          <p:cNvSpPr>
            <a:spLocks noGrp="1"/>
          </p:cNvSpPr>
          <p:nvPr>
            <p:ph type="body" sz="quarter" idx="15" hasCustomPrompt="1"/>
          </p:nvPr>
        </p:nvSpPr>
        <p:spPr>
          <a:xfrm>
            <a:off x="5914482" y="708900"/>
            <a:ext cx="627497" cy="627586"/>
          </a:xfrm>
          <a:solidFill>
            <a:srgbClr val="68217A"/>
          </a:solidFill>
        </p:spPr>
        <p:txBody>
          <a:bodyPr anchor="ctr">
            <a:noAutofit/>
          </a:bodyPr>
          <a:lstStyle>
            <a:lvl1pPr marL="0" indent="0">
              <a:lnSpc>
                <a:spcPts val="588"/>
              </a:lnSpc>
              <a:spcBef>
                <a:spcPts val="0"/>
              </a:spcBef>
              <a:buNone/>
              <a:defRPr sz="588">
                <a:solidFill>
                  <a:schemeClr val="bg1"/>
                </a:solidFill>
              </a:defRPr>
            </a:lvl1pPr>
            <a:lvl2pPr marL="336145" indent="0">
              <a:buNone/>
              <a:defRPr sz="3137"/>
            </a:lvl2pPr>
            <a:lvl3pPr marL="560241" indent="0">
              <a:buNone/>
              <a:defRPr sz="3137"/>
            </a:lvl3pPr>
            <a:lvl4pPr marL="784338" indent="0">
              <a:buNone/>
              <a:defRPr sz="3137"/>
            </a:lvl4pPr>
            <a:lvl5pPr marL="1008435" indent="0">
              <a:buNone/>
              <a:defRPr sz="3137"/>
            </a:lvl5pPr>
          </a:lstStyle>
          <a:p>
            <a:pPr lvl="0"/>
            <a:r>
              <a:rPr lang="en-US"/>
              <a:t> </a:t>
            </a:r>
          </a:p>
        </p:txBody>
      </p:sp>
      <p:sp>
        <p:nvSpPr>
          <p:cNvPr id="14" name="Text Placeholder 5"/>
          <p:cNvSpPr>
            <a:spLocks noGrp="1"/>
          </p:cNvSpPr>
          <p:nvPr>
            <p:ph type="body" sz="quarter" idx="16" hasCustomPrompt="1"/>
          </p:nvPr>
        </p:nvSpPr>
        <p:spPr>
          <a:xfrm>
            <a:off x="9233488" y="891888"/>
            <a:ext cx="627497" cy="261610"/>
          </a:xfrm>
          <a:solidFill>
            <a:srgbClr val="68217A"/>
          </a:solidFill>
        </p:spPr>
        <p:txBody>
          <a:bodyPr anchor="ctr"/>
          <a:lstStyle>
            <a:lvl1pPr marL="0" indent="0">
              <a:lnSpc>
                <a:spcPts val="588"/>
              </a:lnSpc>
              <a:spcBef>
                <a:spcPts val="0"/>
              </a:spcBef>
              <a:buNone/>
              <a:defRPr sz="588">
                <a:solidFill>
                  <a:schemeClr val="bg1"/>
                </a:solidFill>
              </a:defRPr>
            </a:lvl1pPr>
            <a:lvl2pPr marL="336145" indent="0">
              <a:buNone/>
              <a:defRPr sz="3137"/>
            </a:lvl2pPr>
            <a:lvl3pPr marL="560241" indent="0">
              <a:buNone/>
              <a:defRPr sz="3137"/>
            </a:lvl3pPr>
            <a:lvl4pPr marL="784338" indent="0">
              <a:buNone/>
              <a:defRPr sz="3137"/>
            </a:lvl4pPr>
            <a:lvl5pPr marL="1008435" indent="0">
              <a:buNone/>
              <a:defRPr sz="3137"/>
            </a:lvl5pPr>
          </a:lstStyle>
          <a:p>
            <a:pPr lvl="0"/>
            <a:r>
              <a:rPr lang="en-US"/>
              <a:t> </a:t>
            </a:r>
          </a:p>
        </p:txBody>
      </p:sp>
      <p:sp>
        <p:nvSpPr>
          <p:cNvPr id="15" name="Text Placeholder 5"/>
          <p:cNvSpPr>
            <a:spLocks noGrp="1"/>
          </p:cNvSpPr>
          <p:nvPr>
            <p:ph type="body" sz="quarter" idx="17" hasCustomPrompt="1"/>
          </p:nvPr>
        </p:nvSpPr>
        <p:spPr>
          <a:xfrm>
            <a:off x="9233488" y="3743932"/>
            <a:ext cx="627497" cy="261610"/>
          </a:xfrm>
          <a:solidFill>
            <a:srgbClr val="68217A"/>
          </a:solidFill>
        </p:spPr>
        <p:txBody>
          <a:bodyPr anchor="ctr"/>
          <a:lstStyle>
            <a:lvl1pPr marL="0" indent="0">
              <a:lnSpc>
                <a:spcPts val="588"/>
              </a:lnSpc>
              <a:spcBef>
                <a:spcPts val="0"/>
              </a:spcBef>
              <a:buNone/>
              <a:defRPr sz="588">
                <a:solidFill>
                  <a:schemeClr val="bg1"/>
                </a:solidFill>
              </a:defRPr>
            </a:lvl1pPr>
            <a:lvl2pPr marL="336145" indent="0">
              <a:buNone/>
              <a:defRPr sz="3137"/>
            </a:lvl2pPr>
            <a:lvl3pPr marL="560241" indent="0">
              <a:buNone/>
              <a:defRPr sz="3137"/>
            </a:lvl3pPr>
            <a:lvl4pPr marL="784338" indent="0">
              <a:buNone/>
              <a:defRPr sz="3137"/>
            </a:lvl4pPr>
            <a:lvl5pPr marL="1008435" indent="0">
              <a:buNone/>
              <a:defRPr sz="3137"/>
            </a:lvl5pPr>
          </a:lstStyle>
          <a:p>
            <a:pPr lvl="0"/>
            <a:r>
              <a:rPr lang="en-US"/>
              <a:t> </a:t>
            </a:r>
          </a:p>
        </p:txBody>
      </p:sp>
      <p:sp>
        <p:nvSpPr>
          <p:cNvPr id="17" name="Title 16"/>
          <p:cNvSpPr>
            <a:spLocks noGrp="1"/>
          </p:cNvSpPr>
          <p:nvPr>
            <p:ph type="title"/>
          </p:nvPr>
        </p:nvSpPr>
        <p:spPr>
          <a:xfrm>
            <a:off x="4307819" y="3557465"/>
            <a:ext cx="2234160" cy="2228097"/>
          </a:xfrm>
          <a:solidFill>
            <a:srgbClr val="68217A"/>
          </a:solidFill>
        </p:spPr>
        <p:txBody>
          <a:bodyPr lIns="182880" tIns="146304" rIns="182880" bIns="146304"/>
          <a:lstStyle>
            <a:lvl1pPr>
              <a:defRPr sz="3137">
                <a:gradFill>
                  <a:gsLst>
                    <a:gs pos="14159">
                      <a:schemeClr val="bg1"/>
                    </a:gs>
                    <a:gs pos="37000">
                      <a:schemeClr val="bg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50164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3">
                                            <p:bg/>
                                          </p:spTgt>
                                        </p:tgtEl>
                                        <p:attrNameLst>
                                          <p:attrName>style.visibility</p:attrName>
                                        </p:attrNameLst>
                                      </p:cBhvr>
                                      <p:to>
                                        <p:strVal val="visible"/>
                                      </p:to>
                                    </p:set>
                                    <p:anim calcmode="lin" valueType="num">
                                      <p:cBhvr>
                                        <p:cTn id="7" dur="500" fill="hold"/>
                                        <p:tgtEl>
                                          <p:spTgt spid="13">
                                            <p:bg/>
                                          </p:spTgt>
                                        </p:tgtEl>
                                        <p:attrNameLst>
                                          <p:attrName>ppt_w</p:attrName>
                                        </p:attrNameLst>
                                      </p:cBhvr>
                                      <p:tavLst>
                                        <p:tav tm="0">
                                          <p:val>
                                            <p:fltVal val="0"/>
                                          </p:val>
                                        </p:tav>
                                        <p:tav tm="100000">
                                          <p:val>
                                            <p:strVal val="#ppt_w"/>
                                          </p:val>
                                        </p:tav>
                                      </p:tavLst>
                                    </p:anim>
                                    <p:anim calcmode="lin" valueType="num">
                                      <p:cBhvr>
                                        <p:cTn id="8" dur="500" fill="hold"/>
                                        <p:tgtEl>
                                          <p:spTgt spid="13">
                                            <p:bg/>
                                          </p:spTgt>
                                        </p:tgtEl>
                                        <p:attrNameLst>
                                          <p:attrName>ppt_h</p:attrName>
                                        </p:attrNameLst>
                                      </p:cBhvr>
                                      <p:tavLst>
                                        <p:tav tm="0">
                                          <p:val>
                                            <p:fltVal val="0"/>
                                          </p:val>
                                        </p:tav>
                                        <p:tav tm="100000">
                                          <p:val>
                                            <p:strVal val="#ppt_h"/>
                                          </p:val>
                                        </p:tav>
                                      </p:tavLst>
                                    </p:anim>
                                    <p:animEffect transition="in" filter="fade">
                                      <p:cBhvr>
                                        <p:cTn id="9" dur="500"/>
                                        <p:tgtEl>
                                          <p:spTgt spid="13">
                                            <p:bg/>
                                          </p:spTgt>
                                        </p:tgtEl>
                                      </p:cBhvr>
                                    </p:animEffect>
                                    <p:anim calcmode="lin" valueType="num">
                                      <p:cBhvr>
                                        <p:cTn id="10" dur="500" fill="hold"/>
                                        <p:tgtEl>
                                          <p:spTgt spid="13">
                                            <p:bg/>
                                          </p:spTgt>
                                        </p:tgtEl>
                                        <p:attrNameLst>
                                          <p:attrName>ppt_x</p:attrName>
                                        </p:attrNameLst>
                                      </p:cBhvr>
                                      <p:tavLst>
                                        <p:tav tm="0">
                                          <p:val>
                                            <p:fltVal val="0.5"/>
                                          </p:val>
                                        </p:tav>
                                        <p:tav tm="100000">
                                          <p:val>
                                            <p:strVal val="#ppt_x"/>
                                          </p:val>
                                        </p:tav>
                                      </p:tavLst>
                                    </p:anim>
                                    <p:anim calcmode="lin" valueType="num">
                                      <p:cBhvr>
                                        <p:cTn id="11" dur="500" fill="hold"/>
                                        <p:tgtEl>
                                          <p:spTgt spid="13">
                                            <p:bg/>
                                          </p:spTgt>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13">
                                            <p:txEl>
                                              <p:pRg st="0" end="0"/>
                                            </p:txEl>
                                          </p:spTgt>
                                        </p:tgtEl>
                                        <p:attrNameLst>
                                          <p:attrName>style.visibility</p:attrName>
                                        </p:attrNameLst>
                                      </p:cBhvr>
                                      <p:to>
                                        <p:strVal val="visible"/>
                                      </p:to>
                                    </p:set>
                                    <p:anim calcmode="lin" valueType="num">
                                      <p:cBhvr>
                                        <p:cTn id="14" dur="5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13">
                                            <p:txEl>
                                              <p:pRg st="0" end="0"/>
                                            </p:txEl>
                                          </p:spTgt>
                                        </p:tgtEl>
                                      </p:cBhvr>
                                    </p:animEffect>
                                    <p:anim calcmode="lin" valueType="num">
                                      <p:cBhvr>
                                        <p:cTn id="17" dur="500" fill="hold"/>
                                        <p:tgtEl>
                                          <p:spTgt spid="13">
                                            <p:txEl>
                                              <p:pRg st="0" end="0"/>
                                            </p:txEl>
                                          </p:spTgt>
                                        </p:tgtEl>
                                        <p:attrNameLst>
                                          <p:attrName>ppt_x</p:attrName>
                                        </p:attrNameLst>
                                      </p:cBhvr>
                                      <p:tavLst>
                                        <p:tav tm="0">
                                          <p:val>
                                            <p:fltVal val="0.5"/>
                                          </p:val>
                                        </p:tav>
                                        <p:tav tm="100000">
                                          <p:val>
                                            <p:strVal val="#ppt_x"/>
                                          </p:val>
                                        </p:tav>
                                      </p:tavLst>
                                    </p:anim>
                                    <p:anim calcmode="lin" valueType="num">
                                      <p:cBhvr>
                                        <p:cTn id="18" dur="500" fill="hold"/>
                                        <p:tgtEl>
                                          <p:spTgt spid="13">
                                            <p:txEl>
                                              <p:pRg st="0" end="0"/>
                                            </p:txEl>
                                          </p:spTgt>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0"/>
                                  </p:stCondLst>
                                  <p:childTnLst>
                                    <p:set>
                                      <p:cBhvr>
                                        <p:cTn id="20" dur="1" fill="hold">
                                          <p:stCondLst>
                                            <p:cond delay="0"/>
                                          </p:stCondLst>
                                        </p:cTn>
                                        <p:tgtEl>
                                          <p:spTgt spid="14">
                                            <p:bg/>
                                          </p:spTgt>
                                        </p:tgtEl>
                                        <p:attrNameLst>
                                          <p:attrName>style.visibility</p:attrName>
                                        </p:attrNameLst>
                                      </p:cBhvr>
                                      <p:to>
                                        <p:strVal val="visible"/>
                                      </p:to>
                                    </p:set>
                                    <p:anim calcmode="lin" valueType="num">
                                      <p:cBhvr>
                                        <p:cTn id="21" dur="500" fill="hold"/>
                                        <p:tgtEl>
                                          <p:spTgt spid="14">
                                            <p:bg/>
                                          </p:spTgt>
                                        </p:tgtEl>
                                        <p:attrNameLst>
                                          <p:attrName>ppt_w</p:attrName>
                                        </p:attrNameLst>
                                      </p:cBhvr>
                                      <p:tavLst>
                                        <p:tav tm="0">
                                          <p:val>
                                            <p:fltVal val="0"/>
                                          </p:val>
                                        </p:tav>
                                        <p:tav tm="100000">
                                          <p:val>
                                            <p:strVal val="#ppt_w"/>
                                          </p:val>
                                        </p:tav>
                                      </p:tavLst>
                                    </p:anim>
                                    <p:anim calcmode="lin" valueType="num">
                                      <p:cBhvr>
                                        <p:cTn id="22" dur="500" fill="hold"/>
                                        <p:tgtEl>
                                          <p:spTgt spid="14">
                                            <p:bg/>
                                          </p:spTgt>
                                        </p:tgtEl>
                                        <p:attrNameLst>
                                          <p:attrName>ppt_h</p:attrName>
                                        </p:attrNameLst>
                                      </p:cBhvr>
                                      <p:tavLst>
                                        <p:tav tm="0">
                                          <p:val>
                                            <p:fltVal val="0"/>
                                          </p:val>
                                        </p:tav>
                                        <p:tav tm="100000">
                                          <p:val>
                                            <p:strVal val="#ppt_h"/>
                                          </p:val>
                                        </p:tav>
                                      </p:tavLst>
                                    </p:anim>
                                    <p:animEffect transition="in" filter="fade">
                                      <p:cBhvr>
                                        <p:cTn id="23" dur="500"/>
                                        <p:tgtEl>
                                          <p:spTgt spid="14">
                                            <p:bg/>
                                          </p:spTgt>
                                        </p:tgtEl>
                                      </p:cBhvr>
                                    </p:animEffect>
                                    <p:anim calcmode="lin" valueType="num">
                                      <p:cBhvr>
                                        <p:cTn id="24" dur="500" fill="hold"/>
                                        <p:tgtEl>
                                          <p:spTgt spid="14">
                                            <p:bg/>
                                          </p:spTgt>
                                        </p:tgtEl>
                                        <p:attrNameLst>
                                          <p:attrName>ppt_x</p:attrName>
                                        </p:attrNameLst>
                                      </p:cBhvr>
                                      <p:tavLst>
                                        <p:tav tm="0">
                                          <p:val>
                                            <p:fltVal val="0.5"/>
                                          </p:val>
                                        </p:tav>
                                        <p:tav tm="100000">
                                          <p:val>
                                            <p:strVal val="#ppt_x"/>
                                          </p:val>
                                        </p:tav>
                                      </p:tavLst>
                                    </p:anim>
                                    <p:anim calcmode="lin" valueType="num">
                                      <p:cBhvr>
                                        <p:cTn id="25" dur="500" fill="hold"/>
                                        <p:tgtEl>
                                          <p:spTgt spid="14">
                                            <p:bg/>
                                          </p:spTgt>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0"/>
                                  </p:stCondLst>
                                  <p:childTnLst>
                                    <p:set>
                                      <p:cBhvr>
                                        <p:cTn id="27" dur="1" fill="hold">
                                          <p:stCondLst>
                                            <p:cond delay="0"/>
                                          </p:stCondLst>
                                        </p:cTn>
                                        <p:tgtEl>
                                          <p:spTgt spid="14">
                                            <p:txEl>
                                              <p:pRg st="0" end="0"/>
                                            </p:txEl>
                                          </p:spTgt>
                                        </p:tgtEl>
                                        <p:attrNameLst>
                                          <p:attrName>style.visibility</p:attrName>
                                        </p:attrNameLst>
                                      </p:cBhvr>
                                      <p:to>
                                        <p:strVal val="visible"/>
                                      </p:to>
                                    </p:set>
                                    <p:anim calcmode="lin" valueType="num">
                                      <p:cBhvr>
                                        <p:cTn id="28"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29"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30" dur="500"/>
                                        <p:tgtEl>
                                          <p:spTgt spid="14">
                                            <p:txEl>
                                              <p:pRg st="0" end="0"/>
                                            </p:txEl>
                                          </p:spTgt>
                                        </p:tgtEl>
                                      </p:cBhvr>
                                    </p:animEffect>
                                    <p:anim calcmode="lin" valueType="num">
                                      <p:cBhvr>
                                        <p:cTn id="31" dur="500" fill="hold"/>
                                        <p:tgtEl>
                                          <p:spTgt spid="14">
                                            <p:txEl>
                                              <p:pRg st="0" end="0"/>
                                            </p:txEl>
                                          </p:spTgt>
                                        </p:tgtEl>
                                        <p:attrNameLst>
                                          <p:attrName>ppt_x</p:attrName>
                                        </p:attrNameLst>
                                      </p:cBhvr>
                                      <p:tavLst>
                                        <p:tav tm="0">
                                          <p:val>
                                            <p:fltVal val="0.5"/>
                                          </p:val>
                                        </p:tav>
                                        <p:tav tm="100000">
                                          <p:val>
                                            <p:strVal val="#ppt_x"/>
                                          </p:val>
                                        </p:tav>
                                      </p:tavLst>
                                    </p:anim>
                                    <p:anim calcmode="lin" valueType="num">
                                      <p:cBhvr>
                                        <p:cTn id="32" dur="500" fill="hold"/>
                                        <p:tgtEl>
                                          <p:spTgt spid="14">
                                            <p:txEl>
                                              <p:pRg st="0" end="0"/>
                                            </p:txEl>
                                          </p:spTgt>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0"/>
                                  </p:stCondLst>
                                  <p:childTnLst>
                                    <p:set>
                                      <p:cBhvr>
                                        <p:cTn id="34" dur="1" fill="hold">
                                          <p:stCondLst>
                                            <p:cond delay="0"/>
                                          </p:stCondLst>
                                        </p:cTn>
                                        <p:tgtEl>
                                          <p:spTgt spid="15">
                                            <p:bg/>
                                          </p:spTgt>
                                        </p:tgtEl>
                                        <p:attrNameLst>
                                          <p:attrName>style.visibility</p:attrName>
                                        </p:attrNameLst>
                                      </p:cBhvr>
                                      <p:to>
                                        <p:strVal val="visible"/>
                                      </p:to>
                                    </p:set>
                                    <p:anim calcmode="lin" valueType="num">
                                      <p:cBhvr>
                                        <p:cTn id="35" dur="500" fill="hold"/>
                                        <p:tgtEl>
                                          <p:spTgt spid="15">
                                            <p:bg/>
                                          </p:spTgt>
                                        </p:tgtEl>
                                        <p:attrNameLst>
                                          <p:attrName>ppt_w</p:attrName>
                                        </p:attrNameLst>
                                      </p:cBhvr>
                                      <p:tavLst>
                                        <p:tav tm="0">
                                          <p:val>
                                            <p:fltVal val="0"/>
                                          </p:val>
                                        </p:tav>
                                        <p:tav tm="100000">
                                          <p:val>
                                            <p:strVal val="#ppt_w"/>
                                          </p:val>
                                        </p:tav>
                                      </p:tavLst>
                                    </p:anim>
                                    <p:anim calcmode="lin" valueType="num">
                                      <p:cBhvr>
                                        <p:cTn id="36" dur="500" fill="hold"/>
                                        <p:tgtEl>
                                          <p:spTgt spid="15">
                                            <p:bg/>
                                          </p:spTgt>
                                        </p:tgtEl>
                                        <p:attrNameLst>
                                          <p:attrName>ppt_h</p:attrName>
                                        </p:attrNameLst>
                                      </p:cBhvr>
                                      <p:tavLst>
                                        <p:tav tm="0">
                                          <p:val>
                                            <p:fltVal val="0"/>
                                          </p:val>
                                        </p:tav>
                                        <p:tav tm="100000">
                                          <p:val>
                                            <p:strVal val="#ppt_h"/>
                                          </p:val>
                                        </p:tav>
                                      </p:tavLst>
                                    </p:anim>
                                    <p:animEffect transition="in" filter="fade">
                                      <p:cBhvr>
                                        <p:cTn id="37" dur="500"/>
                                        <p:tgtEl>
                                          <p:spTgt spid="15">
                                            <p:bg/>
                                          </p:spTgt>
                                        </p:tgtEl>
                                      </p:cBhvr>
                                    </p:animEffect>
                                    <p:anim calcmode="lin" valueType="num">
                                      <p:cBhvr>
                                        <p:cTn id="38" dur="500" fill="hold"/>
                                        <p:tgtEl>
                                          <p:spTgt spid="15">
                                            <p:bg/>
                                          </p:spTgt>
                                        </p:tgtEl>
                                        <p:attrNameLst>
                                          <p:attrName>ppt_x</p:attrName>
                                        </p:attrNameLst>
                                      </p:cBhvr>
                                      <p:tavLst>
                                        <p:tav tm="0">
                                          <p:val>
                                            <p:fltVal val="0.5"/>
                                          </p:val>
                                        </p:tav>
                                        <p:tav tm="100000">
                                          <p:val>
                                            <p:strVal val="#ppt_x"/>
                                          </p:val>
                                        </p:tav>
                                      </p:tavLst>
                                    </p:anim>
                                    <p:anim calcmode="lin" valueType="num">
                                      <p:cBhvr>
                                        <p:cTn id="39" dur="500" fill="hold"/>
                                        <p:tgtEl>
                                          <p:spTgt spid="15">
                                            <p:bg/>
                                          </p:spTgt>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0"/>
                                  </p:stCondLst>
                                  <p:childTnLst>
                                    <p:set>
                                      <p:cBhvr>
                                        <p:cTn id="41" dur="1" fill="hold">
                                          <p:stCondLst>
                                            <p:cond delay="0"/>
                                          </p:stCondLst>
                                        </p:cTn>
                                        <p:tgtEl>
                                          <p:spTgt spid="15">
                                            <p:txEl>
                                              <p:pRg st="0" end="0"/>
                                            </p:txEl>
                                          </p:spTgt>
                                        </p:tgtEl>
                                        <p:attrNameLst>
                                          <p:attrName>style.visibility</p:attrName>
                                        </p:attrNameLst>
                                      </p:cBhvr>
                                      <p:to>
                                        <p:strVal val="visible"/>
                                      </p:to>
                                    </p:set>
                                    <p:anim calcmode="lin" valueType="num">
                                      <p:cBhvr>
                                        <p:cTn id="42" dur="5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15">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15">
                                            <p:txEl>
                                              <p:pRg st="0" end="0"/>
                                            </p:txEl>
                                          </p:spTgt>
                                        </p:tgtEl>
                                      </p:cBhvr>
                                    </p:animEffect>
                                    <p:anim calcmode="lin" valueType="num">
                                      <p:cBhvr>
                                        <p:cTn id="45" dur="500" fill="hold"/>
                                        <p:tgtEl>
                                          <p:spTgt spid="15">
                                            <p:txEl>
                                              <p:pRg st="0" end="0"/>
                                            </p:txEl>
                                          </p:spTgt>
                                        </p:tgtEl>
                                        <p:attrNameLst>
                                          <p:attrName>ppt_x</p:attrName>
                                        </p:attrNameLst>
                                      </p:cBhvr>
                                      <p:tavLst>
                                        <p:tav tm="0">
                                          <p:val>
                                            <p:fltVal val="0.5"/>
                                          </p:val>
                                        </p:tav>
                                        <p:tav tm="100000">
                                          <p:val>
                                            <p:strVal val="#ppt_x"/>
                                          </p:val>
                                        </p:tav>
                                      </p:tavLst>
                                    </p:anim>
                                    <p:anim calcmode="lin" valueType="num">
                                      <p:cBhvr>
                                        <p:cTn id="46" dur="500" fill="hold"/>
                                        <p:tgtEl>
                                          <p:spTgt spid="15">
                                            <p:txEl>
                                              <p:pRg st="0" end="0"/>
                                            </p:txEl>
                                          </p:spTgt>
                                        </p:tgtEl>
                                        <p:attrNameLst>
                                          <p:attrName>ppt_y</p:attrName>
                                        </p:attrNameLst>
                                      </p:cBhvr>
                                      <p:tavLst>
                                        <p:tav tm="0">
                                          <p:val>
                                            <p:fltVal val="0.5"/>
                                          </p:val>
                                        </p:tav>
                                        <p:tav tm="100000">
                                          <p:val>
                                            <p:strVal val="#ppt_y"/>
                                          </p:val>
                                        </p:tav>
                                      </p:tavLst>
                                    </p:anim>
                                  </p:childTnLst>
                                </p:cTn>
                              </p:par>
                              <p:par>
                                <p:cTn id="47" presetID="53" presetClass="entr" presetSubtype="528"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p:cTn id="49" dur="500" fill="hold"/>
                                        <p:tgtEl>
                                          <p:spTgt spid="17"/>
                                        </p:tgtEl>
                                        <p:attrNameLst>
                                          <p:attrName>ppt_w</p:attrName>
                                        </p:attrNameLst>
                                      </p:cBhvr>
                                      <p:tavLst>
                                        <p:tav tm="0">
                                          <p:val>
                                            <p:fltVal val="0"/>
                                          </p:val>
                                        </p:tav>
                                        <p:tav tm="100000">
                                          <p:val>
                                            <p:strVal val="#ppt_w"/>
                                          </p:val>
                                        </p:tav>
                                      </p:tavLst>
                                    </p:anim>
                                    <p:anim calcmode="lin" valueType="num">
                                      <p:cBhvr>
                                        <p:cTn id="50" dur="500" fill="hold"/>
                                        <p:tgtEl>
                                          <p:spTgt spid="17"/>
                                        </p:tgtEl>
                                        <p:attrNameLst>
                                          <p:attrName>ppt_h</p:attrName>
                                        </p:attrNameLst>
                                      </p:cBhvr>
                                      <p:tavLst>
                                        <p:tav tm="0">
                                          <p:val>
                                            <p:fltVal val="0"/>
                                          </p:val>
                                        </p:tav>
                                        <p:tav tm="100000">
                                          <p:val>
                                            <p:strVal val="#ppt_h"/>
                                          </p:val>
                                        </p:tav>
                                      </p:tavLst>
                                    </p:anim>
                                    <p:animEffect transition="in" filter="fade">
                                      <p:cBhvr>
                                        <p:cTn id="51" dur="500"/>
                                        <p:tgtEl>
                                          <p:spTgt spid="17"/>
                                        </p:tgtEl>
                                      </p:cBhvr>
                                    </p:animEffect>
                                    <p:anim calcmode="lin" valueType="num">
                                      <p:cBhvr>
                                        <p:cTn id="52" dur="500" fill="hold"/>
                                        <p:tgtEl>
                                          <p:spTgt spid="17"/>
                                        </p:tgtEl>
                                        <p:attrNameLst>
                                          <p:attrName>ppt_x</p:attrName>
                                        </p:attrNameLst>
                                      </p:cBhvr>
                                      <p:tavLst>
                                        <p:tav tm="0">
                                          <p:val>
                                            <p:fltVal val="0.5"/>
                                          </p:val>
                                        </p:tav>
                                        <p:tav tm="100000">
                                          <p:val>
                                            <p:strVal val="#ppt_x"/>
                                          </p:val>
                                        </p:tav>
                                      </p:tavLst>
                                    </p:anim>
                                    <p:anim calcmode="lin" valueType="num">
                                      <p:cBhvr>
                                        <p:cTn id="53" dur="500" fill="hold"/>
                                        <p:tgtEl>
                                          <p:spTgt spid="17"/>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animBg="1">
        <p:tmplLst>
          <p:tmpl>
            <p:tnLst>
              <p:par>
                <p:cTn presetID="53" presetClass="entr" presetSubtype="528" fill="hold" nodeType="with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500" fill="hold"/>
                        <p:tgtEl>
                          <p:spTgt spid="13"/>
                        </p:tgtEl>
                        <p:attrNameLst>
                          <p:attrName>ppt_w</p:attrName>
                        </p:attrNameLst>
                      </p:cBhvr>
                      <p:tavLst>
                        <p:tav tm="0">
                          <p:val>
                            <p:fltVal val="0"/>
                          </p:val>
                        </p:tav>
                        <p:tav tm="100000">
                          <p:val>
                            <p:strVal val="#ppt_w"/>
                          </p:val>
                        </p:tav>
                      </p:tavLst>
                    </p:anim>
                    <p:anim calcmode="lin" valueType="num">
                      <p:cBhvr>
                        <p:cTn dur="500" fill="hold"/>
                        <p:tgtEl>
                          <p:spTgt spid="13"/>
                        </p:tgtEl>
                        <p:attrNameLst>
                          <p:attrName>ppt_h</p:attrName>
                        </p:attrNameLst>
                      </p:cBhvr>
                      <p:tavLst>
                        <p:tav tm="0">
                          <p:val>
                            <p:fltVal val="0"/>
                          </p:val>
                        </p:tav>
                        <p:tav tm="100000">
                          <p:val>
                            <p:strVal val="#ppt_h"/>
                          </p:val>
                        </p:tav>
                      </p:tavLst>
                    </p:anim>
                    <p:animEffect transition="in" filter="fade">
                      <p:cBhvr>
                        <p:cTn dur="500"/>
                        <p:tgtEl>
                          <p:spTgt spid="13"/>
                        </p:tgtEl>
                      </p:cBhvr>
                    </p:animEffect>
                    <p:anim calcmode="lin" valueType="num">
                      <p:cBhvr>
                        <p:cTn dur="500" fill="hold"/>
                        <p:tgtEl>
                          <p:spTgt spid="13"/>
                        </p:tgtEl>
                        <p:attrNameLst>
                          <p:attrName>ppt_x</p:attrName>
                        </p:attrNameLst>
                      </p:cBhvr>
                      <p:tavLst>
                        <p:tav tm="0">
                          <p:val>
                            <p:fltVal val="0.5"/>
                          </p:val>
                        </p:tav>
                        <p:tav tm="100000">
                          <p:val>
                            <p:strVal val="#ppt_x"/>
                          </p:val>
                        </p:tav>
                      </p:tavLst>
                    </p:anim>
                    <p:anim calcmode="lin" valueType="num">
                      <p:cBhvr>
                        <p:cTn dur="500" fill="hold"/>
                        <p:tgtEl>
                          <p:spTgt spid="13"/>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500" fill="hold"/>
                        <p:tgtEl>
                          <p:spTgt spid="13"/>
                        </p:tgtEl>
                        <p:attrNameLst>
                          <p:attrName>ppt_w</p:attrName>
                        </p:attrNameLst>
                      </p:cBhvr>
                      <p:tavLst>
                        <p:tav tm="0">
                          <p:val>
                            <p:fltVal val="0"/>
                          </p:val>
                        </p:tav>
                        <p:tav tm="100000">
                          <p:val>
                            <p:strVal val="#ppt_w"/>
                          </p:val>
                        </p:tav>
                      </p:tavLst>
                    </p:anim>
                    <p:anim calcmode="lin" valueType="num">
                      <p:cBhvr>
                        <p:cTn dur="500" fill="hold"/>
                        <p:tgtEl>
                          <p:spTgt spid="13"/>
                        </p:tgtEl>
                        <p:attrNameLst>
                          <p:attrName>ppt_h</p:attrName>
                        </p:attrNameLst>
                      </p:cBhvr>
                      <p:tavLst>
                        <p:tav tm="0">
                          <p:val>
                            <p:fltVal val="0"/>
                          </p:val>
                        </p:tav>
                        <p:tav tm="100000">
                          <p:val>
                            <p:strVal val="#ppt_h"/>
                          </p:val>
                        </p:tav>
                      </p:tavLst>
                    </p:anim>
                    <p:animEffect transition="in" filter="fade">
                      <p:cBhvr>
                        <p:cTn dur="500"/>
                        <p:tgtEl>
                          <p:spTgt spid="13"/>
                        </p:tgtEl>
                      </p:cBhvr>
                    </p:animEffect>
                    <p:anim calcmode="lin" valueType="num">
                      <p:cBhvr>
                        <p:cTn dur="500" fill="hold"/>
                        <p:tgtEl>
                          <p:spTgt spid="13"/>
                        </p:tgtEl>
                        <p:attrNameLst>
                          <p:attrName>ppt_x</p:attrName>
                        </p:attrNameLst>
                      </p:cBhvr>
                      <p:tavLst>
                        <p:tav tm="0">
                          <p:val>
                            <p:fltVal val="0.5"/>
                          </p:val>
                        </p:tav>
                        <p:tav tm="100000">
                          <p:val>
                            <p:strVal val="#ppt_x"/>
                          </p:val>
                        </p:tav>
                      </p:tavLst>
                    </p:anim>
                    <p:anim calcmode="lin" valueType="num">
                      <p:cBhvr>
                        <p:cTn dur="500" fill="hold"/>
                        <p:tgtEl>
                          <p:spTgt spid="13"/>
                        </p:tgtEl>
                        <p:attrNameLst>
                          <p:attrName>ppt_y</p:attrName>
                        </p:attrNameLst>
                      </p:cBhvr>
                      <p:tavLst>
                        <p:tav tm="0">
                          <p:val>
                            <p:fltVal val="0.5"/>
                          </p:val>
                        </p:tav>
                        <p:tav tm="100000">
                          <p:val>
                            <p:strVal val="#ppt_y"/>
                          </p:val>
                        </p:tav>
                      </p:tavLst>
                    </p:anim>
                  </p:childTnLst>
                </p:cTn>
              </p:par>
            </p:tnLst>
          </p:tmpl>
        </p:tmplLst>
      </p:bldP>
      <p:bldP spid="14" grpId="0" build="p" animBg="1">
        <p:tmplLst>
          <p:tmpl>
            <p:tnLst>
              <p:par>
                <p:cTn presetID="53" presetClass="entr" presetSubtype="528" fill="hold" nodeType="withEffect">
                  <p:stCondLst>
                    <p:cond delay="0"/>
                  </p:stCondLst>
                  <p:childTnLst>
                    <p:set>
                      <p:cBhvr>
                        <p:cTn dur="1" fill="hold">
                          <p:stCondLst>
                            <p:cond delay="0"/>
                          </p:stCondLst>
                        </p:cTn>
                        <p:tgtEl>
                          <p:spTgt spid="14"/>
                        </p:tgtEl>
                        <p:attrNameLst>
                          <p:attrName>style.visibility</p:attrName>
                        </p:attrNameLst>
                      </p:cBhvr>
                      <p:to>
                        <p:strVal val="visible"/>
                      </p:to>
                    </p:set>
                    <p:anim calcmode="lin" valueType="num">
                      <p:cBhvr>
                        <p:cTn dur="500" fill="hold"/>
                        <p:tgtEl>
                          <p:spTgt spid="14"/>
                        </p:tgtEl>
                        <p:attrNameLst>
                          <p:attrName>ppt_w</p:attrName>
                        </p:attrNameLst>
                      </p:cBhvr>
                      <p:tavLst>
                        <p:tav tm="0">
                          <p:val>
                            <p:fltVal val="0"/>
                          </p:val>
                        </p:tav>
                        <p:tav tm="100000">
                          <p:val>
                            <p:strVal val="#ppt_w"/>
                          </p:val>
                        </p:tav>
                      </p:tavLst>
                    </p:anim>
                    <p:anim calcmode="lin" valueType="num">
                      <p:cBhvr>
                        <p:cTn dur="500" fill="hold"/>
                        <p:tgtEl>
                          <p:spTgt spid="14"/>
                        </p:tgtEl>
                        <p:attrNameLst>
                          <p:attrName>ppt_h</p:attrName>
                        </p:attrNameLst>
                      </p:cBhvr>
                      <p:tavLst>
                        <p:tav tm="0">
                          <p:val>
                            <p:fltVal val="0"/>
                          </p:val>
                        </p:tav>
                        <p:tav tm="100000">
                          <p:val>
                            <p:strVal val="#ppt_h"/>
                          </p:val>
                        </p:tav>
                      </p:tavLst>
                    </p:anim>
                    <p:animEffect transition="in" filter="fade">
                      <p:cBhvr>
                        <p:cTn dur="500"/>
                        <p:tgtEl>
                          <p:spTgt spid="14"/>
                        </p:tgtEl>
                      </p:cBhvr>
                    </p:animEffect>
                    <p:anim calcmode="lin" valueType="num">
                      <p:cBhvr>
                        <p:cTn dur="500" fill="hold"/>
                        <p:tgtEl>
                          <p:spTgt spid="14"/>
                        </p:tgtEl>
                        <p:attrNameLst>
                          <p:attrName>ppt_x</p:attrName>
                        </p:attrNameLst>
                      </p:cBhvr>
                      <p:tavLst>
                        <p:tav tm="0">
                          <p:val>
                            <p:fltVal val="0.5"/>
                          </p:val>
                        </p:tav>
                        <p:tav tm="100000">
                          <p:val>
                            <p:strVal val="#ppt_x"/>
                          </p:val>
                        </p:tav>
                      </p:tavLst>
                    </p:anim>
                    <p:anim calcmode="lin" valueType="num">
                      <p:cBhvr>
                        <p:cTn dur="500" fill="hold"/>
                        <p:tgtEl>
                          <p:spTgt spid="14"/>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14"/>
                        </p:tgtEl>
                        <p:attrNameLst>
                          <p:attrName>style.visibility</p:attrName>
                        </p:attrNameLst>
                      </p:cBhvr>
                      <p:to>
                        <p:strVal val="visible"/>
                      </p:to>
                    </p:set>
                    <p:anim calcmode="lin" valueType="num">
                      <p:cBhvr>
                        <p:cTn dur="500" fill="hold"/>
                        <p:tgtEl>
                          <p:spTgt spid="14"/>
                        </p:tgtEl>
                        <p:attrNameLst>
                          <p:attrName>ppt_w</p:attrName>
                        </p:attrNameLst>
                      </p:cBhvr>
                      <p:tavLst>
                        <p:tav tm="0">
                          <p:val>
                            <p:fltVal val="0"/>
                          </p:val>
                        </p:tav>
                        <p:tav tm="100000">
                          <p:val>
                            <p:strVal val="#ppt_w"/>
                          </p:val>
                        </p:tav>
                      </p:tavLst>
                    </p:anim>
                    <p:anim calcmode="lin" valueType="num">
                      <p:cBhvr>
                        <p:cTn dur="500" fill="hold"/>
                        <p:tgtEl>
                          <p:spTgt spid="14"/>
                        </p:tgtEl>
                        <p:attrNameLst>
                          <p:attrName>ppt_h</p:attrName>
                        </p:attrNameLst>
                      </p:cBhvr>
                      <p:tavLst>
                        <p:tav tm="0">
                          <p:val>
                            <p:fltVal val="0"/>
                          </p:val>
                        </p:tav>
                        <p:tav tm="100000">
                          <p:val>
                            <p:strVal val="#ppt_h"/>
                          </p:val>
                        </p:tav>
                      </p:tavLst>
                    </p:anim>
                    <p:animEffect transition="in" filter="fade">
                      <p:cBhvr>
                        <p:cTn dur="500"/>
                        <p:tgtEl>
                          <p:spTgt spid="14"/>
                        </p:tgtEl>
                      </p:cBhvr>
                    </p:animEffect>
                    <p:anim calcmode="lin" valueType="num">
                      <p:cBhvr>
                        <p:cTn dur="500" fill="hold"/>
                        <p:tgtEl>
                          <p:spTgt spid="14"/>
                        </p:tgtEl>
                        <p:attrNameLst>
                          <p:attrName>ppt_x</p:attrName>
                        </p:attrNameLst>
                      </p:cBhvr>
                      <p:tavLst>
                        <p:tav tm="0">
                          <p:val>
                            <p:fltVal val="0.5"/>
                          </p:val>
                        </p:tav>
                        <p:tav tm="100000">
                          <p:val>
                            <p:strVal val="#ppt_x"/>
                          </p:val>
                        </p:tav>
                      </p:tavLst>
                    </p:anim>
                    <p:anim calcmode="lin" valueType="num">
                      <p:cBhvr>
                        <p:cTn dur="500" fill="hold"/>
                        <p:tgtEl>
                          <p:spTgt spid="14"/>
                        </p:tgtEl>
                        <p:attrNameLst>
                          <p:attrName>ppt_y</p:attrName>
                        </p:attrNameLst>
                      </p:cBhvr>
                      <p:tavLst>
                        <p:tav tm="0">
                          <p:val>
                            <p:fltVal val="0.5"/>
                          </p:val>
                        </p:tav>
                        <p:tav tm="100000">
                          <p:val>
                            <p:strVal val="#ppt_y"/>
                          </p:val>
                        </p:tav>
                      </p:tavLst>
                    </p:anim>
                  </p:childTnLst>
                </p:cTn>
              </p:par>
            </p:tnLst>
          </p:tmpl>
        </p:tmplLst>
      </p:bldP>
      <p:bldP spid="15" grpId="0" build="p" animBg="1">
        <p:tmplLst>
          <p:tmpl>
            <p:tnLst>
              <p:par>
                <p:cTn presetID="53" presetClass="entr" presetSubtype="528"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p:cTn dur="500" fill="hold"/>
                        <p:tgtEl>
                          <p:spTgt spid="15"/>
                        </p:tgtEl>
                        <p:attrNameLst>
                          <p:attrName>ppt_w</p:attrName>
                        </p:attrNameLst>
                      </p:cBhvr>
                      <p:tavLst>
                        <p:tav tm="0">
                          <p:val>
                            <p:fltVal val="0"/>
                          </p:val>
                        </p:tav>
                        <p:tav tm="100000">
                          <p:val>
                            <p:strVal val="#ppt_w"/>
                          </p:val>
                        </p:tav>
                      </p:tavLst>
                    </p:anim>
                    <p:anim calcmode="lin" valueType="num">
                      <p:cBhvr>
                        <p:cTn dur="500" fill="hold"/>
                        <p:tgtEl>
                          <p:spTgt spid="15"/>
                        </p:tgtEl>
                        <p:attrNameLst>
                          <p:attrName>ppt_h</p:attrName>
                        </p:attrNameLst>
                      </p:cBhvr>
                      <p:tavLst>
                        <p:tav tm="0">
                          <p:val>
                            <p:fltVal val="0"/>
                          </p:val>
                        </p:tav>
                        <p:tav tm="100000">
                          <p:val>
                            <p:strVal val="#ppt_h"/>
                          </p:val>
                        </p:tav>
                      </p:tavLst>
                    </p:anim>
                    <p:animEffect transition="in" filter="fade">
                      <p:cBhvr>
                        <p:cTn dur="500"/>
                        <p:tgtEl>
                          <p:spTgt spid="15"/>
                        </p:tgtEl>
                      </p:cBhvr>
                    </p:animEffect>
                    <p:anim calcmode="lin" valueType="num">
                      <p:cBhvr>
                        <p:cTn dur="500" fill="hold"/>
                        <p:tgtEl>
                          <p:spTgt spid="15"/>
                        </p:tgtEl>
                        <p:attrNameLst>
                          <p:attrName>ppt_x</p:attrName>
                        </p:attrNameLst>
                      </p:cBhvr>
                      <p:tavLst>
                        <p:tav tm="0">
                          <p:val>
                            <p:fltVal val="0.5"/>
                          </p:val>
                        </p:tav>
                        <p:tav tm="100000">
                          <p:val>
                            <p:strVal val="#ppt_x"/>
                          </p:val>
                        </p:tav>
                      </p:tavLst>
                    </p:anim>
                    <p:anim calcmode="lin" valueType="num">
                      <p:cBhvr>
                        <p:cTn dur="500" fill="hold"/>
                        <p:tgtEl>
                          <p:spTgt spid="15"/>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p:cTn dur="500" fill="hold"/>
                        <p:tgtEl>
                          <p:spTgt spid="15"/>
                        </p:tgtEl>
                        <p:attrNameLst>
                          <p:attrName>ppt_w</p:attrName>
                        </p:attrNameLst>
                      </p:cBhvr>
                      <p:tavLst>
                        <p:tav tm="0">
                          <p:val>
                            <p:fltVal val="0"/>
                          </p:val>
                        </p:tav>
                        <p:tav tm="100000">
                          <p:val>
                            <p:strVal val="#ppt_w"/>
                          </p:val>
                        </p:tav>
                      </p:tavLst>
                    </p:anim>
                    <p:anim calcmode="lin" valueType="num">
                      <p:cBhvr>
                        <p:cTn dur="500" fill="hold"/>
                        <p:tgtEl>
                          <p:spTgt spid="15"/>
                        </p:tgtEl>
                        <p:attrNameLst>
                          <p:attrName>ppt_h</p:attrName>
                        </p:attrNameLst>
                      </p:cBhvr>
                      <p:tavLst>
                        <p:tav tm="0">
                          <p:val>
                            <p:fltVal val="0"/>
                          </p:val>
                        </p:tav>
                        <p:tav tm="100000">
                          <p:val>
                            <p:strVal val="#ppt_h"/>
                          </p:val>
                        </p:tav>
                      </p:tavLst>
                    </p:anim>
                    <p:animEffect transition="in" filter="fade">
                      <p:cBhvr>
                        <p:cTn dur="500"/>
                        <p:tgtEl>
                          <p:spTgt spid="15"/>
                        </p:tgtEl>
                      </p:cBhvr>
                    </p:animEffect>
                    <p:anim calcmode="lin" valueType="num">
                      <p:cBhvr>
                        <p:cTn dur="500" fill="hold"/>
                        <p:tgtEl>
                          <p:spTgt spid="15"/>
                        </p:tgtEl>
                        <p:attrNameLst>
                          <p:attrName>ppt_x</p:attrName>
                        </p:attrNameLst>
                      </p:cBhvr>
                      <p:tavLst>
                        <p:tav tm="0">
                          <p:val>
                            <p:fltVal val="0.5"/>
                          </p:val>
                        </p:tav>
                        <p:tav tm="100000">
                          <p:val>
                            <p:strVal val="#ppt_x"/>
                          </p:val>
                        </p:tav>
                      </p:tavLst>
                    </p:anim>
                    <p:anim calcmode="lin" valueType="num">
                      <p:cBhvr>
                        <p:cTn dur="500" fill="hold"/>
                        <p:tgtEl>
                          <p:spTgt spid="15"/>
                        </p:tgtEl>
                        <p:attrNameLst>
                          <p:attrName>ppt_y</p:attrName>
                        </p:attrNameLst>
                      </p:cBhvr>
                      <p:tavLst>
                        <p:tav tm="0">
                          <p:val>
                            <p:fltVal val="0.5"/>
                          </p:val>
                        </p:tav>
                        <p:tav tm="100000">
                          <p:val>
                            <p:strVal val="#ppt_y"/>
                          </p:val>
                        </p:tav>
                      </p:tavLst>
                    </p:anim>
                  </p:childTnLst>
                </p:cTn>
              </p:par>
            </p:tnLst>
          </p:tmpl>
        </p:tmplLst>
      </p:bldP>
      <p:bldP spid="17" grpId="0" animBg="1"/>
    </p:bldLst>
  </p:timing>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5_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48212" y="6437243"/>
            <a:ext cx="3859607" cy="134483"/>
          </a:xfrm>
          <a:prstGeom prst="rect">
            <a:avLst/>
          </a:prstGeom>
        </p:spPr>
        <p:txBody>
          <a:bodyPr/>
          <a:lstStyle>
            <a:lvl1pPr>
              <a:defRPr>
                <a:solidFill>
                  <a:schemeClr val="tx2"/>
                </a:solidFill>
              </a:defRPr>
            </a:lvl1pPr>
          </a:lstStyle>
          <a:p>
            <a:pPr defTabSz="913705"/>
            <a:r>
              <a:rPr lang="en-US">
                <a:solidFill>
                  <a:srgbClr val="505050"/>
                </a:solidFill>
              </a:rPr>
              <a:t>Microsoft Confidential</a:t>
            </a:r>
          </a:p>
        </p:txBody>
      </p:sp>
      <p:sp>
        <p:nvSpPr>
          <p:cNvPr id="6" name="Slide Number Placeholder 5"/>
          <p:cNvSpPr>
            <a:spLocks noGrp="1"/>
          </p:cNvSpPr>
          <p:nvPr>
            <p:ph type="sldNum" sz="quarter" idx="12"/>
          </p:nvPr>
        </p:nvSpPr>
        <p:spPr>
          <a:xfrm>
            <a:off x="11367171" y="6437748"/>
            <a:ext cx="555597" cy="133860"/>
          </a:xfrm>
          <a:prstGeom prst="rect">
            <a:avLst/>
          </a:prstGeom>
        </p:spPr>
        <p:txBody>
          <a:bodyPr/>
          <a:lstStyle>
            <a:lvl1pPr>
              <a:defRPr>
                <a:solidFill>
                  <a:schemeClr val="tx2"/>
                </a:solidFill>
              </a:defRPr>
            </a:lvl1pPr>
          </a:lstStyle>
          <a:p>
            <a:fld id="{27258FFF-F925-446B-8502-81C933981705}" type="slidenum">
              <a:rPr smtClean="0">
                <a:solidFill>
                  <a:srgbClr val="505050"/>
                </a:solidFill>
              </a:rPr>
              <a:pPr/>
              <a:t>‹#›</a:t>
            </a:fld>
            <a:endParaRPr>
              <a:solidFill>
                <a:srgbClr val="505050"/>
              </a:solidFill>
            </a:endParaRPr>
          </a:p>
        </p:txBody>
      </p:sp>
      <p:sp>
        <p:nvSpPr>
          <p:cNvPr id="7" name="Text Placeholder 4"/>
          <p:cNvSpPr>
            <a:spLocks noGrp="1"/>
          </p:cNvSpPr>
          <p:nvPr>
            <p:ph type="body" sz="quarter" idx="13"/>
          </p:nvPr>
        </p:nvSpPr>
        <p:spPr>
          <a:xfrm>
            <a:off x="269239" y="291072"/>
            <a:ext cx="10757098" cy="1004683"/>
          </a:xfrm>
          <a:prstGeom prst="rect">
            <a:avLst/>
          </a:prstGeom>
        </p:spPr>
        <p:txBody>
          <a:bodyPr lIns="146304" tIns="91440" rIns="146304" bIns="91440">
            <a:noAutofit/>
          </a:bodyPr>
          <a:lstStyle>
            <a:lvl1pPr marL="0" indent="0">
              <a:lnSpc>
                <a:spcPct val="90000"/>
              </a:lnSpc>
              <a:spcBef>
                <a:spcPts val="1173"/>
              </a:spcBef>
              <a:spcAft>
                <a:spcPts val="2353"/>
              </a:spcAft>
              <a:buFontTx/>
              <a:buNone/>
              <a:defRPr lang="en-US" sz="5095" b="0" i="0" kern="1200" spc="0" baseline="0" dirty="0" smtClean="0">
                <a:solidFill>
                  <a:schemeClr val="tx2"/>
                </a:solidFill>
                <a:latin typeface="+mj-lt"/>
                <a:ea typeface="+mn-ea"/>
                <a:cs typeface="+mn-cs"/>
              </a:defRPr>
            </a:lvl1pPr>
          </a:lstStyle>
          <a:p>
            <a:pPr marL="0" marR="0" lvl="0" indent="0" algn="l" defTabSz="913841" rtl="0" eaLnBrk="1" fontAlgn="auto" latinLnBrk="0" hangingPunct="1">
              <a:lnSpc>
                <a:spcPct val="90000"/>
              </a:lnSpc>
              <a:spcBef>
                <a:spcPts val="1173"/>
              </a:spcBef>
              <a:spcAft>
                <a:spcPts val="2353"/>
              </a:spcAft>
              <a:buClrTx/>
              <a:buSzPct val="90000"/>
              <a:buFontTx/>
              <a:buNone/>
              <a:tabLst/>
            </a:pPr>
            <a:r>
              <a:rPr lang="en-US"/>
              <a:t>Click to edit Master text</a:t>
            </a:r>
          </a:p>
        </p:txBody>
      </p:sp>
    </p:spTree>
    <p:extLst>
      <p:ext uri="{BB962C8B-B14F-4D97-AF65-F5344CB8AC3E}">
        <p14:creationId xmlns:p14="http://schemas.microsoft.com/office/powerpoint/2010/main" val="17342284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187">
          <p15:clr>
            <a:srgbClr val="FBAE40"/>
          </p15:clr>
        </p15:guide>
        <p15:guide id="2" pos="173">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63pt Title + Subtitle">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48212" y="6437243"/>
            <a:ext cx="3859607" cy="134483"/>
          </a:xfrm>
          <a:prstGeom prst="rect">
            <a:avLst/>
          </a:prstGeom>
        </p:spPr>
        <p:txBody>
          <a:bodyPr/>
          <a:lstStyle>
            <a:lvl1pPr>
              <a:defRPr>
                <a:solidFill>
                  <a:schemeClr val="tx2"/>
                </a:solidFill>
              </a:defRPr>
            </a:lvl1pPr>
          </a:lstStyle>
          <a:p>
            <a:pPr defTabSz="913705"/>
            <a:r>
              <a:rPr lang="en-US">
                <a:solidFill>
                  <a:srgbClr val="505050"/>
                </a:solidFill>
              </a:rPr>
              <a:t>Microsoft Confidential</a:t>
            </a:r>
          </a:p>
        </p:txBody>
      </p:sp>
      <p:sp>
        <p:nvSpPr>
          <p:cNvPr id="4" name="Slide Number Placeholder 3"/>
          <p:cNvSpPr>
            <a:spLocks noGrp="1"/>
          </p:cNvSpPr>
          <p:nvPr>
            <p:ph type="sldNum" sz="quarter" idx="11"/>
          </p:nvPr>
        </p:nvSpPr>
        <p:spPr>
          <a:xfrm>
            <a:off x="11367171" y="6437748"/>
            <a:ext cx="555597" cy="133860"/>
          </a:xfrm>
          <a:prstGeom prst="rect">
            <a:avLst/>
          </a:prstGeom>
        </p:spPr>
        <p:txBody>
          <a:bodyPr/>
          <a:lstStyle>
            <a:lvl1pPr>
              <a:defRPr>
                <a:solidFill>
                  <a:schemeClr val="tx2"/>
                </a:solidFill>
              </a:defRPr>
            </a:lvl1pPr>
          </a:lstStyle>
          <a:p>
            <a:fld id="{27258FFF-F925-446B-8502-81C933981705}" type="slidenum">
              <a:rPr smtClean="0">
                <a:solidFill>
                  <a:srgbClr val="505050"/>
                </a:solidFill>
              </a:rPr>
              <a:pPr/>
              <a:t>‹#›</a:t>
            </a:fld>
            <a:endParaRPr>
              <a:solidFill>
                <a:srgbClr val="505050"/>
              </a:solidFill>
            </a:endParaRPr>
          </a:p>
        </p:txBody>
      </p:sp>
      <p:sp>
        <p:nvSpPr>
          <p:cNvPr id="5" name="Text Placeholder 4"/>
          <p:cNvSpPr>
            <a:spLocks noGrp="1"/>
          </p:cNvSpPr>
          <p:nvPr>
            <p:ph type="body" sz="quarter" idx="12"/>
          </p:nvPr>
        </p:nvSpPr>
        <p:spPr>
          <a:xfrm>
            <a:off x="269239" y="361911"/>
            <a:ext cx="10757098" cy="1004683"/>
          </a:xfrm>
          <a:prstGeom prst="rect">
            <a:avLst/>
          </a:prstGeom>
        </p:spPr>
        <p:txBody>
          <a:bodyPr lIns="146304" tIns="91440" rIns="146304" bIns="91440">
            <a:noAutofit/>
          </a:bodyPr>
          <a:lstStyle>
            <a:lvl1pPr marL="0" indent="0">
              <a:lnSpc>
                <a:spcPct val="90000"/>
              </a:lnSpc>
              <a:spcBef>
                <a:spcPts val="1172"/>
              </a:spcBef>
              <a:spcAft>
                <a:spcPts val="2353"/>
              </a:spcAft>
              <a:buFontTx/>
              <a:buNone/>
              <a:defRPr lang="en-US" sz="5094" b="0" i="0" kern="1200" spc="0" baseline="0" dirty="0" smtClean="0">
                <a:solidFill>
                  <a:schemeClr val="tx2"/>
                </a:solidFill>
                <a:latin typeface="+mj-lt"/>
                <a:ea typeface="+mn-ea"/>
                <a:cs typeface="+mn-cs"/>
              </a:defRPr>
            </a:lvl1pPr>
          </a:lstStyle>
          <a:p>
            <a:pPr marL="0" marR="0" lvl="0" indent="0" algn="l" defTabSz="913665" rtl="0" eaLnBrk="1" fontAlgn="auto" latinLnBrk="0" hangingPunct="1">
              <a:lnSpc>
                <a:spcPct val="90000"/>
              </a:lnSpc>
              <a:spcBef>
                <a:spcPts val="1172"/>
              </a:spcBef>
              <a:spcAft>
                <a:spcPts val="2353"/>
              </a:spcAft>
              <a:buClrTx/>
              <a:buSzPct val="90000"/>
              <a:buFontTx/>
              <a:buNone/>
              <a:tabLst/>
            </a:pPr>
            <a:r>
              <a:rPr lang="en-US"/>
              <a:t>Click to edit Master text</a:t>
            </a:r>
          </a:p>
        </p:txBody>
      </p:sp>
      <p:sp>
        <p:nvSpPr>
          <p:cNvPr id="6" name="Text Placeholder 5"/>
          <p:cNvSpPr>
            <a:spLocks noGrp="1"/>
          </p:cNvSpPr>
          <p:nvPr>
            <p:ph type="body" sz="quarter" idx="13"/>
          </p:nvPr>
        </p:nvSpPr>
        <p:spPr>
          <a:xfrm>
            <a:off x="269244" y="1213397"/>
            <a:ext cx="10816237" cy="611523"/>
          </a:xfrm>
          <a:prstGeom prst="rect">
            <a:avLst/>
          </a:prstGeom>
        </p:spPr>
        <p:txBody>
          <a:bodyPr lIns="192024" anchor="ctr"/>
          <a:lstStyle>
            <a:lvl1pPr marL="0" indent="0">
              <a:buNone/>
              <a:defRPr lang="en-US" sz="3108" kern="1200" smtClean="0">
                <a:solidFill>
                  <a:schemeClr val="tx2"/>
                </a:solidFill>
                <a:latin typeface="+mj-lt"/>
                <a:ea typeface="+mn-ea"/>
                <a:cs typeface="+mn-cs"/>
              </a:defRPr>
            </a:lvl1pPr>
            <a:lvl2pPr marL="0" indent="0">
              <a:buNone/>
              <a:defRPr lang="en-US" sz="3108" kern="1200" smtClean="0">
                <a:solidFill>
                  <a:schemeClr val="bg1"/>
                </a:solidFill>
                <a:latin typeface="+mj-lt"/>
                <a:ea typeface="+mn-ea"/>
                <a:cs typeface="+mn-cs"/>
              </a:defRPr>
            </a:lvl2pPr>
            <a:lvl3pPr marL="0" indent="0">
              <a:buNone/>
              <a:defRPr lang="en-US" sz="3108" kern="1200" smtClean="0">
                <a:solidFill>
                  <a:schemeClr val="bg1"/>
                </a:solidFill>
                <a:latin typeface="+mj-lt"/>
                <a:ea typeface="+mn-ea"/>
                <a:cs typeface="+mn-cs"/>
              </a:defRPr>
            </a:lvl3pPr>
            <a:lvl4pPr marL="0" indent="0">
              <a:buNone/>
              <a:defRPr lang="en-US" sz="3108" kern="1200" smtClean="0">
                <a:solidFill>
                  <a:schemeClr val="bg1"/>
                </a:solidFill>
                <a:latin typeface="+mj-lt"/>
                <a:ea typeface="+mn-ea"/>
                <a:cs typeface="+mn-cs"/>
              </a:defRPr>
            </a:lvl4pPr>
            <a:lvl5pPr marL="0" indent="0">
              <a:buNone/>
              <a:defRPr lang="en-US" sz="3108" kern="1200">
                <a:solidFill>
                  <a:schemeClr val="bg1"/>
                </a:solidFill>
                <a:latin typeface="+mj-lt"/>
                <a:ea typeface="+mn-ea"/>
                <a:cs typeface="+mn-cs"/>
              </a:defRPr>
            </a:lvl5pPr>
          </a:lstStyle>
          <a:p>
            <a:pPr lvl="0"/>
            <a:r>
              <a:rPr lang="en-US"/>
              <a:t>Click to edit Master text styles</a:t>
            </a:r>
          </a:p>
        </p:txBody>
      </p:sp>
    </p:spTree>
    <p:extLst>
      <p:ext uri="{BB962C8B-B14F-4D97-AF65-F5344CB8AC3E}">
        <p14:creationId xmlns:p14="http://schemas.microsoft.com/office/powerpoint/2010/main" val="2468747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6"/>
            <a:ext cx="5181600" cy="2594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6"/>
            <a:ext cx="5181600" cy="2594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defTabSz="1096816"/>
            <a:fld id="{8FC53413-301C-47E6-B34C-D76C6FD1FDFC}" type="datetimeFigureOut">
              <a:rPr lang="en-US">
                <a:solidFill>
                  <a:prstClr val="black">
                    <a:tint val="75000"/>
                  </a:prstClr>
                </a:solidFill>
              </a:rPr>
              <a:pPr defTabSz="1096816"/>
              <a:t>7/19/2018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defTabSz="1096816"/>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pPr defTabSz="1096816"/>
            <a:fld id="{FFA16D97-A570-46C5-8DFA-CD6532C3FC79}" type="slidenum">
              <a:rPr lang="en-US">
                <a:solidFill>
                  <a:prstClr val="black">
                    <a:tint val="75000"/>
                  </a:prstClr>
                </a:solidFill>
              </a:rPr>
              <a:pPr defTabSz="1096816"/>
              <a:t>‹#›</a:t>
            </a:fld>
            <a:endParaRPr lang="en-US">
              <a:solidFill>
                <a:prstClr val="black">
                  <a:tint val="75000"/>
                </a:prstClr>
              </a:solidFill>
            </a:endParaRPr>
          </a:p>
        </p:txBody>
      </p:sp>
    </p:spTree>
    <p:extLst>
      <p:ext uri="{BB962C8B-B14F-4D97-AF65-F5344CB8AC3E}">
        <p14:creationId xmlns:p14="http://schemas.microsoft.com/office/powerpoint/2010/main" val="254794030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Walkin Build 2017">
    <p:bg>
      <p:bgPr>
        <a:solidFill>
          <a:schemeClr val="accent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5462884"/>
          </a:xfrm>
          <a:prstGeom prst="rect">
            <a:avLst/>
          </a:prstGeom>
        </p:spPr>
      </p:pic>
      <p:sp>
        <p:nvSpPr>
          <p:cNvPr id="8" name="Rectangle 7"/>
          <p:cNvSpPr/>
          <p:nvPr userDrawn="1"/>
        </p:nvSpPr>
        <p:spPr bwMode="auto">
          <a:xfrm>
            <a:off x="1648" y="4863467"/>
            <a:ext cx="12190352" cy="199453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1633" y="5253375"/>
            <a:ext cx="2596555" cy="1146975"/>
          </a:xfrm>
          <a:prstGeom prst="rect">
            <a:avLst/>
          </a:prstGeom>
        </p:spPr>
      </p:pic>
      <p:pic>
        <p:nvPicPr>
          <p:cNvPr id="12" name="Picture 11"/>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451632" y="470066"/>
            <a:ext cx="1423303" cy="303612"/>
          </a:xfrm>
          <a:prstGeom prst="rect">
            <a:avLst/>
          </a:prstGeom>
        </p:spPr>
      </p:pic>
      <p:pic>
        <p:nvPicPr>
          <p:cNvPr id="14" name="Picture 13"/>
          <p:cNvPicPr>
            <a:picLocks noChangeAspect="1"/>
          </p:cNvPicPr>
          <p:nvPr userDrawn="1"/>
        </p:nvPicPr>
        <p:blipFill rotWithShape="1">
          <a:blip r:embed="rId5" cstate="screen">
            <a:extLst>
              <a:ext uri="{28A0092B-C50C-407E-A947-70E740481C1C}">
                <a14:useLocalDpi xmlns:a14="http://schemas.microsoft.com/office/drawing/2010/main"/>
              </a:ext>
            </a:extLst>
          </a:blip>
          <a:srcRect l="-17523"/>
          <a:stretch/>
        </p:blipFill>
        <p:spPr>
          <a:xfrm>
            <a:off x="7599824" y="4863467"/>
            <a:ext cx="4592176" cy="1994533"/>
          </a:xfrm>
          <a:prstGeom prst="rect">
            <a:avLst/>
          </a:prstGeom>
        </p:spPr>
      </p:pic>
    </p:spTree>
    <p:extLst>
      <p:ext uri="{BB962C8B-B14F-4D97-AF65-F5344CB8AC3E}">
        <p14:creationId xmlns:p14="http://schemas.microsoft.com/office/powerpoint/2010/main" val="14196866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pic>
        <p:nvPicPr>
          <p:cNvPr id="7" name="Picture 6"/>
          <p:cNvPicPr>
            <a:picLocks noChangeAspect="1"/>
          </p:cNvPicPr>
          <p:nvPr userDrawn="1"/>
        </p:nvPicPr>
        <p:blipFill rotWithShape="1">
          <a:blip r:embed="rId3" cstate="screen">
            <a:extLst>
              <a:ext uri="{28A0092B-C50C-407E-A947-70E740481C1C}">
                <a14:useLocalDpi xmlns:a14="http://schemas.microsoft.com/office/drawing/2010/main"/>
              </a:ext>
            </a:extLst>
          </a:blip>
          <a:srcRect l="-33002"/>
          <a:stretch/>
        </p:blipFill>
        <p:spPr>
          <a:xfrm>
            <a:off x="7599824" y="4985515"/>
            <a:ext cx="4592176" cy="1872486"/>
          </a:xfrm>
          <a:prstGeom prst="rect">
            <a:avLst/>
          </a:prstGeom>
        </p:spPr>
      </p:pic>
    </p:spTree>
    <p:extLst>
      <p:ext uri="{BB962C8B-B14F-4D97-AF65-F5344CB8AC3E}">
        <p14:creationId xmlns:p14="http://schemas.microsoft.com/office/powerpoint/2010/main" val="10397264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06298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0195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Tree>
    <p:extLst>
      <p:ext uri="{BB962C8B-B14F-4D97-AF65-F5344CB8AC3E}">
        <p14:creationId xmlns:p14="http://schemas.microsoft.com/office/powerpoint/2010/main" val="201673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Tree>
    <p:extLst>
      <p:ext uri="{BB962C8B-B14F-4D97-AF65-F5344CB8AC3E}">
        <p14:creationId xmlns:p14="http://schemas.microsoft.com/office/powerpoint/2010/main" val="605518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437800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3834" cy="3137898"/>
          </a:xfrm>
        </p:spPr>
        <p:txBody>
          <a:bodyPr/>
          <a:lstStyle>
            <a:lvl1pPr>
              <a:defRPr sz="5686">
                <a:gradFill>
                  <a:gsLst>
                    <a:gs pos="6195">
                      <a:schemeClr val="tx1"/>
                    </a:gs>
                    <a:gs pos="39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3877276"/>
            <a:ext cx="5378549" cy="401841"/>
          </a:xfrm>
        </p:spPr>
        <p:txBody>
          <a:bodyPr/>
          <a:lstStyle>
            <a:lvl1pPr marL="0" indent="0">
              <a:buNone/>
              <a:defRPr sz="1568">
                <a:gradFill>
                  <a:gsLst>
                    <a:gs pos="1250">
                      <a:schemeClr val="tx1"/>
                    </a:gs>
                    <a:gs pos="100000">
                      <a:schemeClr val="tx1"/>
                    </a:gs>
                  </a:gsLst>
                  <a:lin ang="5400000" scaled="0"/>
                </a:gradFill>
                <a:latin typeface="+mn-lt"/>
              </a:defRPr>
            </a:lvl1pPr>
            <a:lvl2pPr>
              <a:defRPr sz="1568"/>
            </a:lvl2pPr>
            <a:lvl3pPr>
              <a:defRPr sz="1568"/>
            </a:lvl3pPr>
            <a:lvl4pPr>
              <a:defRPr sz="1568"/>
            </a:lvl4pPr>
            <a:lvl5pPr marL="1008435" indent="0">
              <a:buNone/>
              <a:defRPr sz="1568"/>
            </a:lvl5pPr>
          </a:lstStyle>
          <a:p>
            <a:pPr lvl="0"/>
            <a:r>
              <a:rPr lang="en-US"/>
              <a:t>Click to edit Master text styles</a:t>
            </a:r>
          </a:p>
        </p:txBody>
      </p:sp>
    </p:spTree>
    <p:extLst>
      <p:ext uri="{BB962C8B-B14F-4D97-AF65-F5344CB8AC3E}">
        <p14:creationId xmlns:p14="http://schemas.microsoft.com/office/powerpoint/2010/main" val="37030134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2394217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40135298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869041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505116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586898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4173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0508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4823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2543424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8614400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3834" cy="313789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3877277"/>
            <a:ext cx="5378549" cy="398335"/>
          </a:xfrm>
        </p:spPr>
        <p:txBody>
          <a:bodyPr/>
          <a:lstStyle>
            <a:lvl1pPr marL="0" indent="0">
              <a:buNone/>
              <a:defRPr sz="1568">
                <a:gradFill>
                  <a:gsLst>
                    <a:gs pos="92035">
                      <a:schemeClr val="tx1"/>
                    </a:gs>
                    <a:gs pos="84000">
                      <a:schemeClr val="tx1"/>
                    </a:gs>
                  </a:gsLst>
                  <a:lin ang="5400000" scaled="0"/>
                </a:gradFill>
                <a:latin typeface="+mn-lt"/>
              </a:defRPr>
            </a:lvl1pPr>
            <a:lvl2pPr>
              <a:defRPr sz="1568">
                <a:gradFill>
                  <a:gsLst>
                    <a:gs pos="94030">
                      <a:srgbClr val="FFFFFF"/>
                    </a:gs>
                    <a:gs pos="68000">
                      <a:srgbClr val="FFFFFF"/>
                    </a:gs>
                  </a:gsLst>
                  <a:lin ang="5400000" scaled="0"/>
                </a:gradFill>
              </a:defRPr>
            </a:lvl2pPr>
            <a:lvl3pPr>
              <a:defRPr sz="1568">
                <a:gradFill>
                  <a:gsLst>
                    <a:gs pos="94030">
                      <a:srgbClr val="FFFFFF"/>
                    </a:gs>
                    <a:gs pos="68000">
                      <a:srgbClr val="FFFFFF"/>
                    </a:gs>
                  </a:gsLst>
                  <a:lin ang="5400000" scaled="0"/>
                </a:gradFill>
              </a:defRPr>
            </a:lvl3pPr>
            <a:lvl4pPr>
              <a:defRPr sz="1568">
                <a:gradFill>
                  <a:gsLst>
                    <a:gs pos="94030">
                      <a:srgbClr val="FFFFFF"/>
                    </a:gs>
                    <a:gs pos="68000">
                      <a:srgbClr val="FFFFFF"/>
                    </a:gs>
                  </a:gsLst>
                  <a:lin ang="5400000" scaled="0"/>
                </a:gradFill>
              </a:defRPr>
            </a:lvl4pPr>
            <a:lvl5pPr>
              <a:defRPr sz="1568">
                <a:gradFill>
                  <a:gsLst>
                    <a:gs pos="94030">
                      <a:srgbClr val="FFFFFF"/>
                    </a:gs>
                    <a:gs pos="68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27813880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4" y="6119147"/>
            <a:ext cx="1253377" cy="268786"/>
          </a:xfrm>
          <a:prstGeom prst="rect">
            <a:avLst/>
          </a:prstGeom>
        </p:spPr>
      </p:pic>
      <p:pic>
        <p:nvPicPr>
          <p:cNvPr id="2" name="Picture 1"/>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12191376" cy="6858622"/>
          </a:xfrm>
          <a:prstGeom prst="rect">
            <a:avLst/>
          </a:prstGeom>
        </p:spPr>
      </p:pic>
      <p:pic>
        <p:nvPicPr>
          <p:cNvPr id="4" name="MS logo white"/>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bwMode="gray">
          <a:xfrm>
            <a:off x="9986172" y="6186209"/>
            <a:ext cx="1789713" cy="383000"/>
          </a:xfrm>
          <a:prstGeom prst="rect">
            <a:avLst/>
          </a:prstGeom>
        </p:spPr>
      </p:pic>
    </p:spTree>
    <p:extLst>
      <p:ext uri="{BB962C8B-B14F-4D97-AF65-F5344CB8AC3E}">
        <p14:creationId xmlns:p14="http://schemas.microsoft.com/office/powerpoint/2010/main" val="12113423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lide - 1">
    <p:bg>
      <p:bgPr>
        <a:solidFill>
          <a:srgbClr val="5C2D91"/>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8" name="Rectangle 7"/>
          <p:cNvSpPr/>
          <p:nvPr userDrawn="1"/>
        </p:nvSpPr>
        <p:spPr bwMode="auto">
          <a:xfrm>
            <a:off x="2" y="6118656"/>
            <a:ext cx="12191999" cy="739344"/>
          </a:xfrm>
          <a:prstGeom prst="rect">
            <a:avLst/>
          </a:prstGeom>
          <a:solidFill>
            <a:schemeClr val="tx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userDrawn="1"/>
        </p:nvPicPr>
        <p:blipFill rotWithShape="1">
          <a:blip r:embed="rId3" cstate="print">
            <a:extLst>
              <a:ext uri="{28A0092B-C50C-407E-A947-70E740481C1C}">
                <a14:useLocalDpi xmlns:a14="http://schemas.microsoft.com/office/drawing/2010/main"/>
              </a:ext>
            </a:extLst>
          </a:blip>
          <a:stretch/>
        </p:blipFill>
        <p:spPr bwMode="invGray">
          <a:xfrm>
            <a:off x="423781" y="6364281"/>
            <a:ext cx="1025270" cy="224138"/>
          </a:xfrm>
          <a:prstGeom prst="rect">
            <a:avLst/>
          </a:prstGeom>
          <a:noFill/>
          <a:ln>
            <a:noFill/>
          </a:ln>
        </p:spPr>
      </p:pic>
      <p:sp>
        <p:nvSpPr>
          <p:cNvPr id="13" name="Title 1"/>
          <p:cNvSpPr>
            <a:spLocks noGrp="1"/>
          </p:cNvSpPr>
          <p:nvPr>
            <p:ph type="title" hasCustomPrompt="1"/>
          </p:nvPr>
        </p:nvSpPr>
        <p:spPr>
          <a:xfrm>
            <a:off x="543147" y="2084187"/>
            <a:ext cx="9860610"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a:t>Presentation title</a:t>
            </a:r>
          </a:p>
        </p:txBody>
      </p:sp>
      <p:sp>
        <p:nvSpPr>
          <p:cNvPr id="14" name="Text Placeholder 4"/>
          <p:cNvSpPr>
            <a:spLocks noGrp="1"/>
          </p:cNvSpPr>
          <p:nvPr>
            <p:ph type="body" sz="quarter" idx="12" hasCustomPrompt="1"/>
          </p:nvPr>
        </p:nvSpPr>
        <p:spPr>
          <a:xfrm>
            <a:off x="543147" y="3878574"/>
            <a:ext cx="9860611"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5949190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800" fill="hold"/>
                                        <p:tgtEl>
                                          <p:spTgt spid="8"/>
                                        </p:tgtEl>
                                        <p:attrNameLst>
                                          <p:attrName>ppt_x</p:attrName>
                                        </p:attrNameLst>
                                      </p:cBhvr>
                                      <p:tavLst>
                                        <p:tav tm="0">
                                          <p:val>
                                            <p:strVal val="#ppt_x"/>
                                          </p:val>
                                        </p:tav>
                                        <p:tav tm="100000">
                                          <p:val>
                                            <p:strVal val="#ppt_x"/>
                                          </p:val>
                                        </p:tav>
                                      </p:tavLst>
                                    </p:anim>
                                    <p:anim calcmode="lin" valueType="num">
                                      <p:cBhvr additive="base">
                                        <p:cTn id="8" dur="800" fill="hold"/>
                                        <p:tgtEl>
                                          <p:spTgt spid="8"/>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8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096793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8674169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247117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5_Demo slide">
    <p:bg>
      <p:bgPr>
        <a:solidFill>
          <a:schemeClr val="accent1"/>
        </a:soli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7783" b="8254"/>
          <a:stretch/>
        </p:blipFill>
        <p:spPr>
          <a:xfrm>
            <a:off x="-1" y="0"/>
            <a:ext cx="12192001" cy="6858000"/>
          </a:xfrm>
          <a:prstGeom prst="rect">
            <a:avLst/>
          </a:prstGeom>
        </p:spPr>
      </p:pic>
      <p:sp>
        <p:nvSpPr>
          <p:cNvPr id="3" name="Rectangle 2"/>
          <p:cNvSpPr/>
          <p:nvPr userDrawn="1"/>
        </p:nvSpPr>
        <p:spPr bwMode="auto">
          <a:xfrm>
            <a:off x="0" y="0"/>
            <a:ext cx="12192000" cy="6858000"/>
          </a:xfrm>
          <a:prstGeom prst="rect">
            <a:avLst/>
          </a:prstGeom>
          <a:solidFill>
            <a:schemeClr val="accent3">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0" y="6126438"/>
            <a:ext cx="12192000" cy="739344"/>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rotWithShape="1">
          <a:blip r:embed="rId3" cstate="print">
            <a:extLst>
              <a:ext uri="{BEBA8EAE-BF5A-486C-A8C5-ECC9F3942E4B}">
                <a14:imgProps xmlns:a14="http://schemas.microsoft.com/office/drawing/2010/main">
                  <a14:imgLayer r:embed="rId4"/>
                </a14:imgProps>
              </a:ext>
              <a:ext uri="{28A0092B-C50C-407E-A947-70E740481C1C}">
                <a14:useLocalDpi xmlns:a14="http://schemas.microsoft.com/office/drawing/2010/main"/>
              </a:ext>
            </a:extLst>
          </a:blip>
          <a:stretch/>
        </p:blipFill>
        <p:spPr bwMode="invGray">
          <a:xfrm>
            <a:off x="423780" y="6372063"/>
            <a:ext cx="1025270" cy="224138"/>
          </a:xfrm>
          <a:prstGeom prst="rect">
            <a:avLst/>
          </a:prstGeom>
          <a:noFill/>
          <a:ln>
            <a:noFill/>
          </a:ln>
        </p:spPr>
      </p:pic>
      <p:pic>
        <p:nvPicPr>
          <p:cNvPr id="12" name="Picture 11"/>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019126" y="2"/>
            <a:ext cx="9172873" cy="6621296"/>
          </a:xfrm>
          <a:prstGeom prst="rect">
            <a:avLst/>
          </a:prstGeom>
        </p:spPr>
      </p:pic>
      <p:sp>
        <p:nvSpPr>
          <p:cNvPr id="13" name="Text Placeholder 4"/>
          <p:cNvSpPr>
            <a:spLocks noGrp="1"/>
          </p:cNvSpPr>
          <p:nvPr>
            <p:ph type="body" sz="quarter" idx="13" hasCustomPrompt="1"/>
          </p:nvPr>
        </p:nvSpPr>
        <p:spPr>
          <a:xfrm>
            <a:off x="544081" y="3877589"/>
            <a:ext cx="9179003" cy="651821"/>
          </a:xfrm>
          <a:prstGeom prst="rect">
            <a:avLst/>
          </a:prstGeom>
          <a:noFill/>
        </p:spPr>
        <p:txBody>
          <a:bodyPr wrap="square" lIns="146304" tIns="109728" rIns="146304" bIns="109728">
            <a:spAutoFit/>
          </a:bodyPr>
          <a:lstStyle>
            <a:lvl1pPr marL="0" indent="0">
              <a:spcBef>
                <a:spcPts val="0"/>
              </a:spcBef>
              <a:buNone/>
              <a:defRPr sz="3136" spc="0" baseline="0">
                <a:solidFill>
                  <a:schemeClr val="bg1"/>
                </a:solidFill>
                <a:latin typeface="+mj-lt"/>
              </a:defRPr>
            </a:lvl1pPr>
          </a:lstStyle>
          <a:p>
            <a:r>
              <a:rPr lang="en-US" dirty="0">
                <a:solidFill>
                  <a:schemeClr val="bg1"/>
                </a:solidFill>
              </a:rPr>
              <a:t>Name</a:t>
            </a:r>
          </a:p>
        </p:txBody>
      </p:sp>
      <p:sp>
        <p:nvSpPr>
          <p:cNvPr id="14" name="Title 12"/>
          <p:cNvSpPr>
            <a:spLocks noGrp="1"/>
          </p:cNvSpPr>
          <p:nvPr>
            <p:ph type="title" hasCustomPrompt="1"/>
          </p:nvPr>
        </p:nvSpPr>
        <p:spPr>
          <a:xfrm>
            <a:off x="544080" y="2084171"/>
            <a:ext cx="9179004" cy="1804311"/>
          </a:xfrm>
          <a:prstGeom prst="rect">
            <a:avLst/>
          </a:prstGeom>
        </p:spPr>
        <p:txBody>
          <a:bodyPr lIns="146304" tIns="9144" rIns="146304" bIns="9144" anchor="b" anchorCtr="0"/>
          <a:lstStyle>
            <a:lvl1pPr marL="0" indent="0">
              <a:spcBef>
                <a:spcPts val="0"/>
              </a:spcBef>
              <a:buNone/>
              <a:defRPr sz="7056">
                <a:solidFill>
                  <a:schemeClr val="bg1"/>
                </a:solidFill>
                <a:latin typeface="+mj-lt"/>
              </a:defRPr>
            </a:lvl1pPr>
          </a:lstStyle>
          <a:p>
            <a:r>
              <a:rPr lang="en-US" sz="5881" dirty="0">
                <a:solidFill>
                  <a:schemeClr val="bg1"/>
                </a:solidFill>
              </a:rPr>
              <a:t>Demo</a:t>
            </a:r>
          </a:p>
        </p:txBody>
      </p:sp>
      <p:sp>
        <p:nvSpPr>
          <p:cNvPr id="9" name="TextBox 8"/>
          <p:cNvSpPr txBox="1"/>
          <p:nvPr userDrawn="1"/>
        </p:nvSpPr>
        <p:spPr>
          <a:xfrm>
            <a:off x="9504556" y="5726841"/>
            <a:ext cx="2671947" cy="400414"/>
          </a:xfrm>
          <a:prstGeom prst="rect">
            <a:avLst/>
          </a:prstGeom>
          <a:noFill/>
          <a:effectLst/>
        </p:spPr>
        <p:txBody>
          <a:bodyPr wrap="none" lIns="179259" tIns="143407" rIns="179259" bIns="143407" rtlCol="0">
            <a:spAutoFit/>
          </a:bodyPr>
          <a:lstStyle/>
          <a:p>
            <a:pPr algn="r" defTabSz="914192">
              <a:lnSpc>
                <a:spcPct val="90000"/>
              </a:lnSpc>
              <a:spcAft>
                <a:spcPts val="588"/>
              </a:spcAft>
            </a:pPr>
            <a:r>
              <a:rPr lang="en-US" sz="800" dirty="0">
                <a:solidFill>
                  <a:srgbClr val="FFFFFF"/>
                </a:solidFill>
                <a:latin typeface="Segoe UI Light" charset="0"/>
              </a:rPr>
              <a:t>Photo used under CC http://www.wocintechchat.com/</a:t>
            </a:r>
          </a:p>
        </p:txBody>
      </p:sp>
    </p:spTree>
    <p:extLst>
      <p:ext uri="{BB962C8B-B14F-4D97-AF65-F5344CB8AC3E}">
        <p14:creationId xmlns:p14="http://schemas.microsoft.com/office/powerpoint/2010/main" val="32410495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8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9"/>
            <a:ext cx="9172873" cy="6621296"/>
          </a:xfrm>
          <a:prstGeom prst="rect">
            <a:avLst/>
          </a:prstGeom>
        </p:spPr>
      </p:pic>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spTree>
    <p:extLst>
      <p:ext uri="{BB962C8B-B14F-4D97-AF65-F5344CB8AC3E}">
        <p14:creationId xmlns:p14="http://schemas.microsoft.com/office/powerpoint/2010/main" val="27746887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2"/>
            <a:ext cx="10010687" cy="1015663"/>
          </a:xfrm>
          <a:noFill/>
        </p:spPr>
        <p:txBody>
          <a:bodyPr wrap="square" tIns="91440" bIns="91440" anchor="t" anchorCtr="0">
            <a:spAutoFit/>
          </a:bodyPr>
          <a:lstStyle>
            <a:lvl1pPr>
              <a:defRPr sz="5998"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326652" y="882711"/>
            <a:ext cx="7984402" cy="5763417"/>
          </a:xfrm>
          <a:prstGeom prst="rect">
            <a:avLst/>
          </a:prstGeom>
        </p:spPr>
      </p:pic>
      <p:sp>
        <p:nvSpPr>
          <p:cNvPr id="6" name="Rectangle 5"/>
          <p:cNvSpPr/>
          <p:nvPr userDrawn="1"/>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253387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Transmiss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duotone>
              <a:prstClr val="black"/>
              <a:schemeClr val="bg2">
                <a:tint val="45000"/>
                <a:satMod val="400000"/>
              </a:schemeClr>
            </a:duotone>
            <a:extLst>
              <a:ext uri="{BEBA8EAE-BF5A-486C-A8C5-ECC9F3942E4B}">
                <a14:imgProps xmlns:a14="http://schemas.microsoft.com/office/drawing/2010/main">
                  <a14:imgLayer r:embed="rId3">
                    <a14:imgEffect>
                      <a14:colorTemperature colorTemp="115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a:ext>
            </a:extLst>
          </a:blip>
          <a:stretch>
            <a:fillRect/>
          </a:stretch>
        </p:blipFill>
        <p:spPr>
          <a:xfrm>
            <a:off x="3019126" y="2"/>
            <a:ext cx="9172873" cy="6621296"/>
          </a:xfrm>
          <a:prstGeom prst="rect">
            <a:avLst/>
          </a:prstGeom>
        </p:spPr>
      </p:pic>
      <p:sp>
        <p:nvSpPr>
          <p:cNvPr id="2" name="Title 1"/>
          <p:cNvSpPr>
            <a:spLocks noGrp="1"/>
          </p:cNvSpPr>
          <p:nvPr>
            <p:ph type="title" hasCustomPrompt="1"/>
          </p:nvPr>
        </p:nvSpPr>
        <p:spPr>
          <a:xfrm>
            <a:off x="568047" y="2084173"/>
            <a:ext cx="11354715" cy="1158793"/>
          </a:xfrm>
          <a:noFill/>
        </p:spPr>
        <p:txBody>
          <a:bodyPr wrap="square" tIns="91440" bIns="91440" anchor="t" anchorCtr="0">
            <a:spAutoFit/>
          </a:bodyPr>
          <a:lstStyle>
            <a:lvl1pPr>
              <a:defRPr sz="7056" spc="-98" baseline="0">
                <a:solidFill>
                  <a:schemeClr val="bg1"/>
                </a:solidFill>
              </a:defRPr>
            </a:lvl1pPr>
          </a:lstStyle>
          <a:p>
            <a:r>
              <a:rPr lang="en-US"/>
              <a:t>Section title</a:t>
            </a:r>
          </a:p>
        </p:txBody>
      </p:sp>
    </p:spTree>
    <p:extLst>
      <p:ext uri="{BB962C8B-B14F-4D97-AF65-F5344CB8AC3E}">
        <p14:creationId xmlns:p14="http://schemas.microsoft.com/office/powerpoint/2010/main" val="39896139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3"/>
            <a:ext cx="11354714" cy="1158793"/>
          </a:xfrm>
          <a:noFill/>
        </p:spPr>
        <p:txBody>
          <a:bodyPr wrap="square" tIns="91440" bIns="91440" anchor="t" anchorCtr="0">
            <a:spAutoFit/>
          </a:bodyPr>
          <a:lstStyle>
            <a:lvl1pPr>
              <a:defRPr sz="7056" spc="-98" baseline="0">
                <a:solidFill>
                  <a:schemeClr val="bg1"/>
                </a:solidFill>
              </a:defRPr>
            </a:lvl1pPr>
          </a:lstStyle>
          <a:p>
            <a:r>
              <a:rPr lang="en-US"/>
              <a:t>Section title</a:t>
            </a:r>
          </a:p>
        </p:txBody>
      </p:sp>
    </p:spTree>
    <p:extLst>
      <p:ext uri="{BB962C8B-B14F-4D97-AF65-F5344CB8AC3E}">
        <p14:creationId xmlns:p14="http://schemas.microsoft.com/office/powerpoint/2010/main" val="498324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urple">
    <p:bg bwMode="lt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3834" cy="313789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3877276"/>
            <a:ext cx="5378549" cy="401841"/>
          </a:xfrm>
        </p:spPr>
        <p:txBody>
          <a:bodyPr/>
          <a:lstStyle>
            <a:lvl1pPr marL="0" indent="0">
              <a:buNone/>
              <a:defRPr sz="1568">
                <a:gradFill>
                  <a:gsLst>
                    <a:gs pos="94690">
                      <a:schemeClr val="tx1"/>
                    </a:gs>
                    <a:gs pos="86000">
                      <a:schemeClr val="tx1"/>
                    </a:gs>
                  </a:gsLst>
                  <a:lin ang="5400000" scaled="0"/>
                </a:gradFill>
                <a:latin typeface="+mn-lt"/>
              </a:defRPr>
            </a:lvl1pPr>
            <a:lvl2pPr>
              <a:defRPr sz="1568">
                <a:gradFill>
                  <a:gsLst>
                    <a:gs pos="94030">
                      <a:srgbClr val="FFFFFF"/>
                    </a:gs>
                    <a:gs pos="68000">
                      <a:srgbClr val="FFFFFF"/>
                    </a:gs>
                  </a:gsLst>
                  <a:lin ang="5400000" scaled="0"/>
                </a:gradFill>
              </a:defRPr>
            </a:lvl2pPr>
            <a:lvl3pPr>
              <a:defRPr sz="1568">
                <a:gradFill>
                  <a:gsLst>
                    <a:gs pos="94030">
                      <a:srgbClr val="FFFFFF"/>
                    </a:gs>
                    <a:gs pos="68000">
                      <a:srgbClr val="FFFFFF"/>
                    </a:gs>
                  </a:gsLst>
                  <a:lin ang="5400000" scaled="0"/>
                </a:gradFill>
              </a:defRPr>
            </a:lvl3pPr>
            <a:lvl4pPr>
              <a:defRPr sz="1568">
                <a:gradFill>
                  <a:gsLst>
                    <a:gs pos="94030">
                      <a:srgbClr val="FFFFFF"/>
                    </a:gs>
                    <a:gs pos="68000">
                      <a:srgbClr val="FFFFFF"/>
                    </a:gs>
                  </a:gsLst>
                  <a:lin ang="5400000" scaled="0"/>
                </a:gradFill>
              </a:defRPr>
            </a:lvl4pPr>
            <a:lvl5pPr>
              <a:defRPr sz="1568">
                <a:gradFill>
                  <a:gsLst>
                    <a:gs pos="94030">
                      <a:srgbClr val="FFFFFF"/>
                    </a:gs>
                    <a:gs pos="68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34425176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32309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2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userDrawn="1"/>
        </p:nvSpPr>
        <p:spPr bwMode="auto">
          <a:xfrm>
            <a:off x="3232248" y="0"/>
            <a:ext cx="5711483"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500341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3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userDrawn="1"/>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1795612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2_Blank Accent Color 1">
    <p:bg>
      <p:bgPr>
        <a:solidFill>
          <a:srgbClr val="5C2D9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99490509"/>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9"/>
            <a:ext cx="8579887" cy="1460779"/>
          </a:xfrm>
          <a:prstGeom prst="rect">
            <a:avLst/>
          </a:prstGeom>
        </p:spPr>
        <p:txBody>
          <a:bodyPr lIns="137160" tIns="137160" rIns="137160" bIns="137160" anchor="b" anchorCtr="0">
            <a:normAutofit/>
          </a:bodyPr>
          <a:lstStyle>
            <a:lvl1pPr marL="0" indent="0" algn="l" defTabSz="685539" rtl="0" eaLnBrk="1" latinLnBrk="0" hangingPunct="1">
              <a:lnSpc>
                <a:spcPct val="100000"/>
              </a:lnSpc>
              <a:spcBef>
                <a:spcPts val="0"/>
              </a:spcBef>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a:buNone/>
              <a:defRPr>
                <a:solidFill>
                  <a:schemeClr val="tx1">
                    <a:tint val="75000"/>
                  </a:schemeClr>
                </a:solidFill>
              </a:defRPr>
            </a:lvl2pPr>
            <a:lvl3pPr marL="685566" indent="0" algn="ctr">
              <a:buNone/>
              <a:defRPr>
                <a:solidFill>
                  <a:schemeClr val="tx1">
                    <a:tint val="75000"/>
                  </a:schemeClr>
                </a:solidFill>
              </a:defRPr>
            </a:lvl3pPr>
            <a:lvl4pPr marL="1028350" indent="0" algn="ctr">
              <a:buNone/>
              <a:defRPr>
                <a:solidFill>
                  <a:schemeClr val="tx1">
                    <a:tint val="75000"/>
                  </a:schemeClr>
                </a:solidFill>
              </a:defRPr>
            </a:lvl4pPr>
            <a:lvl5pPr marL="1371134" indent="0" algn="ctr">
              <a:buNone/>
              <a:defRPr>
                <a:solidFill>
                  <a:schemeClr val="tx1">
                    <a:tint val="75000"/>
                  </a:schemeClr>
                </a:solidFill>
              </a:defRPr>
            </a:lvl5pPr>
            <a:lvl6pPr marL="1713917" indent="0" algn="ctr">
              <a:buNone/>
              <a:defRPr>
                <a:solidFill>
                  <a:schemeClr val="tx1">
                    <a:tint val="75000"/>
                  </a:schemeClr>
                </a:solidFill>
              </a:defRPr>
            </a:lvl6pPr>
            <a:lvl7pPr marL="2056700" indent="0" algn="ctr">
              <a:buNone/>
              <a:defRPr>
                <a:solidFill>
                  <a:schemeClr val="tx1">
                    <a:tint val="75000"/>
                  </a:schemeClr>
                </a:solidFill>
              </a:defRPr>
            </a:lvl7pPr>
            <a:lvl8pPr marL="2399483" indent="0" algn="ctr">
              <a:buNone/>
              <a:defRPr>
                <a:solidFill>
                  <a:schemeClr val="tx1">
                    <a:tint val="75000"/>
                  </a:schemeClr>
                </a:solidFill>
              </a:defRPr>
            </a:lvl8pPr>
            <a:lvl9pPr marL="2742269"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3"/>
            <a:ext cx="8579887" cy="2603307"/>
          </a:xfrm>
          <a:prstGeom prst="rect">
            <a:avLst/>
          </a:prstGeom>
          <a:solidFill>
            <a:srgbClr val="007233"/>
          </a:solidFill>
          <a:effectLst/>
        </p:spPr>
        <p:txBody>
          <a:bodyPr vert="horz" lIns="137160" tIns="137160" rIns="91409" bIns="137160" rtlCol="0" anchor="b" anchorCtr="0">
            <a:noAutofit/>
          </a:bodyPr>
          <a:lstStyle>
            <a:lvl1pPr>
              <a:defRPr lang="en-US" sz="36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3"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02870" tIns="102870" rIns="102870" bIns="102870" numCol="1" rtlCol="0" anchor="b" anchorCtr="0" compatLnSpc="1">
            <a:prstTxWarp prst="textNoShape">
              <a:avLst/>
            </a:prstTxWarp>
          </a:bodyPr>
          <a:lstStyle/>
          <a:p>
            <a:pPr defTabSz="685341" fontAlgn="base">
              <a:spcBef>
                <a:spcPct val="0"/>
              </a:spcBef>
              <a:spcAft>
                <a:spcPct val="0"/>
              </a:spcAft>
            </a:pPr>
            <a:endParaRPr lang="en-US" sz="1500" b="1"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Tree>
    <p:extLst>
      <p:ext uri="{BB962C8B-B14F-4D97-AF65-F5344CB8AC3E}">
        <p14:creationId xmlns:p14="http://schemas.microsoft.com/office/powerpoint/2010/main" val="557908521"/>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preserve="1" userDrawn="1">
  <p:cSld name="Speaker Intro">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595282"/>
            <a:ext cx="7054357" cy="3237592"/>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hasCustomPrompt="1"/>
          </p:nvPr>
        </p:nvSpPr>
        <p:spPr>
          <a:xfrm>
            <a:off x="349252" y="2756542"/>
            <a:ext cx="4322233" cy="2851150"/>
          </a:xfrm>
          <a:solidFill>
            <a:schemeClr val="bg1"/>
          </a:solidFill>
        </p:spPr>
        <p:txBody>
          <a:bodyPr/>
          <a:lstStyle>
            <a:lvl1pPr marL="0" indent="0">
              <a:buNone/>
              <a:defRPr sz="2000" baseline="0">
                <a:solidFill>
                  <a:srgbClr val="0070C0"/>
                </a:solidFill>
              </a:defRPr>
            </a:lvl1pPr>
          </a:lstStyle>
          <a:p>
            <a:pPr lvl="0"/>
            <a:r>
              <a:rPr lang="en-US" dirty="0"/>
              <a:t>Speaker Information:</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Text Placeholder 6">
            <a:extLst>
              <a:ext uri="{FF2B5EF4-FFF2-40B4-BE49-F238E27FC236}">
                <a16:creationId xmlns:a16="http://schemas.microsoft.com/office/drawing/2014/main" id="{02AE59D8-F91B-4102-844E-46CD5A0795C5}"/>
              </a:ext>
            </a:extLst>
          </p:cNvPr>
          <p:cNvSpPr>
            <a:spLocks noGrp="1"/>
          </p:cNvSpPr>
          <p:nvPr>
            <p:ph type="body" sz="quarter" idx="12" hasCustomPrompt="1"/>
          </p:nvPr>
        </p:nvSpPr>
        <p:spPr>
          <a:xfrm>
            <a:off x="367182" y="1689742"/>
            <a:ext cx="11460253" cy="780034"/>
          </a:xfrm>
          <a:noFill/>
        </p:spPr>
        <p:txBody>
          <a:bodyPr/>
          <a:lstStyle>
            <a:lvl1pPr marL="0" indent="0">
              <a:buNone/>
              <a:defRPr sz="2000" baseline="0">
                <a:solidFill>
                  <a:schemeClr val="bg1"/>
                </a:solidFill>
              </a:defRPr>
            </a:lvl1pPr>
          </a:lstStyle>
          <a:p>
            <a:pPr lvl="0"/>
            <a:r>
              <a:rPr lang="en-US" dirty="0" err="1"/>
              <a:t>WiFi</a:t>
            </a:r>
            <a:r>
              <a:rPr lang="en-US" dirty="0"/>
              <a:t>: </a:t>
            </a:r>
            <a:r>
              <a:rPr lang="en-US" dirty="0" err="1"/>
              <a:t>msftguest</a:t>
            </a:r>
            <a:r>
              <a:rPr lang="en-US" dirty="0"/>
              <a:t> =&gt; event code: msevent11lz</a:t>
            </a:r>
          </a:p>
          <a:p>
            <a:pPr lvl="0"/>
            <a:r>
              <a:rPr lang="en-US" dirty="0"/>
              <a:t>Content &amp; Labs: http://github.com/guruskill/70-533</a:t>
            </a:r>
          </a:p>
          <a:p>
            <a:pPr lvl="0"/>
            <a:endParaRPr lang="en-US" dirty="0"/>
          </a:p>
        </p:txBody>
      </p:sp>
    </p:spTree>
    <p:extLst>
      <p:ext uri="{BB962C8B-B14F-4D97-AF65-F5344CB8AC3E}">
        <p14:creationId xmlns:p14="http://schemas.microsoft.com/office/powerpoint/2010/main" val="142119517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110582"/>
            <a:ext cx="7054357" cy="3722293"/>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TextBox 7">
            <a:extLst>
              <a:ext uri="{FF2B5EF4-FFF2-40B4-BE49-F238E27FC236}">
                <a16:creationId xmlns:a16="http://schemas.microsoft.com/office/drawing/2014/main" id="{D4614177-BBD8-49FC-B8FB-449297FBBE0B}"/>
              </a:ext>
            </a:extLst>
          </p:cNvPr>
          <p:cNvSpPr txBox="1"/>
          <p:nvPr userDrawn="1"/>
        </p:nvSpPr>
        <p:spPr>
          <a:xfrm>
            <a:off x="8278191" y="6512894"/>
            <a:ext cx="3789407" cy="307777"/>
          </a:xfrm>
          <a:prstGeom prst="rect">
            <a:avLst/>
          </a:prstGeom>
          <a:noFill/>
        </p:spPr>
        <p:txBody>
          <a:bodyPr wrap="square" rtlCol="0">
            <a:spAutoFit/>
          </a:bodyPr>
          <a:lstStyle/>
          <a:p>
            <a:pPr fontAlgn="base">
              <a:spcBef>
                <a:spcPct val="0"/>
              </a:spcBef>
              <a:spcAft>
                <a:spcPct val="0"/>
              </a:spcAft>
            </a:pPr>
            <a:r>
              <a:rPr lang="en-US" sz="1400" b="1" dirty="0">
                <a:solidFill>
                  <a:srgbClr val="000000"/>
                </a:solidFill>
                <a:cs typeface="Arial" charset="0"/>
              </a:rPr>
              <a:t>#</a:t>
            </a:r>
            <a:r>
              <a:rPr lang="en-US" sz="1400" b="1" dirty="0" err="1">
                <a:solidFill>
                  <a:srgbClr val="000000"/>
                </a:solidFill>
                <a:cs typeface="Arial" charset="0"/>
              </a:rPr>
              <a:t>AzureArch</a:t>
            </a:r>
            <a:r>
              <a:rPr lang="en-US" sz="1400" b="1" dirty="0">
                <a:solidFill>
                  <a:srgbClr val="000000"/>
                </a:solidFill>
                <a:cs typeface="Arial" charset="0"/>
              </a:rPr>
              <a:t>  @</a:t>
            </a:r>
            <a:r>
              <a:rPr lang="en-US" sz="1400" b="1" dirty="0" err="1">
                <a:solidFill>
                  <a:srgbClr val="000000"/>
                </a:solidFill>
                <a:cs typeface="Arial" charset="0"/>
              </a:rPr>
              <a:t>stilldrey</a:t>
            </a:r>
            <a:endParaRPr lang="en-US" sz="1400" b="1" dirty="0">
              <a:solidFill>
                <a:srgbClr val="000000"/>
              </a:solidFill>
              <a:cs typeface="Arial" charset="0"/>
            </a:endParaRPr>
          </a:p>
        </p:txBody>
      </p:sp>
    </p:spTree>
    <p:extLst>
      <p:ext uri="{BB962C8B-B14F-4D97-AF65-F5344CB8AC3E}">
        <p14:creationId xmlns:p14="http://schemas.microsoft.com/office/powerpoint/2010/main" val="328034383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4">
            <a:extLst>
              <a:ext uri="{FF2B5EF4-FFF2-40B4-BE49-F238E27FC236}">
                <a16:creationId xmlns:a16="http://schemas.microsoft.com/office/drawing/2014/main" id="{1E308FE5-C3CD-4C2B-84FD-DAE006C3200F}"/>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52985529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4">
            <a:extLst>
              <a:ext uri="{FF2B5EF4-FFF2-40B4-BE49-F238E27FC236}">
                <a16:creationId xmlns:a16="http://schemas.microsoft.com/office/drawing/2014/main" id="{0FDE037B-5AC3-4803-B046-88D8FAB9814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61357466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Exam Tip">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AA6D59-CBDC-4B28-BD8C-5E1C09B31A46}"/>
              </a:ext>
            </a:extLst>
          </p:cNvPr>
          <p:cNvSpPr/>
          <p:nvPr userDrawn="1"/>
        </p:nvSpPr>
        <p:spPr>
          <a:xfrm>
            <a:off x="0" y="0"/>
            <a:ext cx="12192000" cy="6858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2" name="Title 1"/>
          <p:cNvSpPr>
            <a:spLocks noGrp="1"/>
          </p:cNvSpPr>
          <p:nvPr>
            <p:ph type="title" hasCustomPrompt="1"/>
          </p:nvPr>
        </p:nvSpPr>
        <p:spPr>
          <a:xfrm>
            <a:off x="268081" y="639602"/>
            <a:ext cx="11655839" cy="715581"/>
          </a:xfrm>
        </p:spPr>
        <p:txBody>
          <a:bodyPr>
            <a:normAutofit/>
          </a:bodyPr>
          <a:lstStyle>
            <a:lvl1pPr algn="l" defTabSz="685800" rtl="0" eaLnBrk="1" latinLnBrk="0" hangingPunct="1">
              <a:lnSpc>
                <a:spcPct val="90000"/>
              </a:lnSpc>
              <a:spcBef>
                <a:spcPct val="0"/>
              </a:spcBef>
              <a:buNone/>
              <a:defRPr lang="en-US" sz="3200" b="1" i="1" u="none" kern="1200" baseline="0" dirty="0">
                <a:solidFill>
                  <a:schemeClr val="tx1"/>
                </a:solidFill>
                <a:latin typeface="+mj-lt"/>
                <a:ea typeface="+mj-ea"/>
                <a:cs typeface="+mj-cs"/>
              </a:defRPr>
            </a:lvl1pPr>
          </a:lstStyle>
          <a:p>
            <a:r>
              <a:rPr lang="en-US" dirty="0"/>
              <a:t>Click to add Title</a:t>
            </a:r>
          </a:p>
        </p:txBody>
      </p:sp>
      <p:sp>
        <p:nvSpPr>
          <p:cNvPr id="4" name="Text Placeholder 3"/>
          <p:cNvSpPr>
            <a:spLocks noGrp="1"/>
          </p:cNvSpPr>
          <p:nvPr>
            <p:ph type="body" sz="quarter" idx="11" hasCustomPrompt="1"/>
          </p:nvPr>
        </p:nvSpPr>
        <p:spPr>
          <a:xfrm>
            <a:off x="268080" y="1441794"/>
            <a:ext cx="11655840" cy="4471326"/>
          </a:xfrm>
        </p:spPr>
        <p:txBody>
          <a:bodyPr>
            <a:noAutofit/>
          </a:bodyPr>
          <a:lstStyle>
            <a:lvl1pPr marL="0" indent="0">
              <a:buNone/>
              <a:defRPr sz="3000"/>
            </a:lvl1pPr>
            <a:lvl2pPr marL="21009" indent="0">
              <a:buNone/>
              <a:defRPr sz="1471"/>
            </a:lvl2pPr>
            <a:lvl3pPr marL="164571" indent="0">
              <a:buNone/>
              <a:defRPr sz="1471"/>
            </a:lvl3pPr>
            <a:lvl4pPr marL="350151" indent="0">
              <a:buNone/>
              <a:defRPr sz="1324"/>
            </a:lvl4pPr>
            <a:lvl5pPr marL="543901" indent="0">
              <a:buNone/>
              <a:defRPr sz="1324"/>
            </a:lvl5pPr>
          </a:lstStyle>
          <a:p>
            <a:pPr lvl="0"/>
            <a:r>
              <a:rPr lang="en-US" dirty="0"/>
              <a:t>Click to edit</a:t>
            </a:r>
          </a:p>
        </p:txBody>
      </p:sp>
      <p:sp>
        <p:nvSpPr>
          <p:cNvPr id="5" name="Rectangle 4"/>
          <p:cNvSpPr/>
          <p:nvPr userDrawn="1"/>
        </p:nvSpPr>
        <p:spPr>
          <a:xfrm>
            <a:off x="268081" y="86612"/>
            <a:ext cx="3235181" cy="715581"/>
          </a:xfrm>
          <a:prstGeom prst="rect">
            <a:avLst/>
          </a:prstGeom>
        </p:spPr>
        <p:txBody>
          <a:bodyPr wrap="none">
            <a:spAutoFit/>
          </a:bodyPr>
          <a:lstStyle/>
          <a:p>
            <a:pPr fontAlgn="base">
              <a:spcBef>
                <a:spcPct val="0"/>
              </a:spcBef>
              <a:spcAft>
                <a:spcPct val="0"/>
              </a:spcAft>
            </a:pPr>
            <a:r>
              <a:rPr lang="en-US" sz="4050" b="1" dirty="0">
                <a:solidFill>
                  <a:srgbClr val="000000"/>
                </a:solidFill>
                <a:cs typeface="Arial" charset="0"/>
              </a:rPr>
              <a:t>EXAM TIP!</a:t>
            </a:r>
          </a:p>
        </p:txBody>
      </p:sp>
      <p:sp>
        <p:nvSpPr>
          <p:cNvPr id="6" name="Text Placeholder 4">
            <a:extLst>
              <a:ext uri="{FF2B5EF4-FFF2-40B4-BE49-F238E27FC236}">
                <a16:creationId xmlns:a16="http://schemas.microsoft.com/office/drawing/2014/main" id="{380C91C6-C6AF-40A3-AE50-C2507708BECF}"/>
              </a:ext>
            </a:extLst>
          </p:cNvPr>
          <p:cNvSpPr>
            <a:spLocks noGrp="1"/>
          </p:cNvSpPr>
          <p:nvPr>
            <p:ph type="body" sz="quarter" idx="10" hasCustomPrompt="1"/>
          </p:nvPr>
        </p:nvSpPr>
        <p:spPr>
          <a:xfrm>
            <a:off x="211139" y="5987143"/>
            <a:ext cx="11712781" cy="823460"/>
          </a:xfrm>
          <a:solidFill>
            <a:srgbClr val="00B050"/>
          </a:solidFill>
        </p:spPr>
        <p:txBody>
          <a:bodyPr>
            <a:noAutofit/>
          </a:bodyPr>
          <a:lstStyle>
            <a:lvl1pPr marL="0" indent="0">
              <a:buFontTx/>
              <a:buNone/>
              <a:defRPr sz="1500" u="sng">
                <a:solidFill>
                  <a:schemeClr val="tx1">
                    <a:lumMod val="95000"/>
                    <a:lumOff val="5000"/>
                  </a:schemeClr>
                </a:solidFill>
              </a:defRPr>
            </a:lvl1pPr>
            <a:lvl2pPr marL="342900" indent="0">
              <a:buFontTx/>
              <a:buNone/>
              <a:defRPr sz="1500" u="sng">
                <a:solidFill>
                  <a:schemeClr val="tx1">
                    <a:lumMod val="95000"/>
                    <a:lumOff val="5000"/>
                  </a:schemeClr>
                </a:solidFill>
              </a:defRPr>
            </a:lvl2pPr>
            <a:lvl3pPr marL="685800" indent="0">
              <a:buFontTx/>
              <a:buNone/>
              <a:defRPr sz="1500" u="sng">
                <a:solidFill>
                  <a:schemeClr val="tx1">
                    <a:lumMod val="95000"/>
                    <a:lumOff val="5000"/>
                  </a:schemeClr>
                </a:solidFill>
              </a:defRPr>
            </a:lvl3pPr>
            <a:lvl4pPr marL="1028700" indent="0">
              <a:buFontTx/>
              <a:buNone/>
              <a:defRPr sz="1500" u="sng">
                <a:solidFill>
                  <a:schemeClr val="tx1">
                    <a:lumMod val="95000"/>
                    <a:lumOff val="5000"/>
                  </a:schemeClr>
                </a:solidFill>
              </a:defRPr>
            </a:lvl4pPr>
            <a:lvl5pPr marL="1371600" indent="0">
              <a:buFontTx/>
              <a:buNone/>
              <a:defRPr sz="1500" u="sng">
                <a:solidFill>
                  <a:schemeClr val="tx1">
                    <a:lumMod val="95000"/>
                    <a:lumOff val="5000"/>
                  </a:schemeClr>
                </a:solidFill>
              </a:defRPr>
            </a:lvl5pPr>
          </a:lstStyle>
          <a:p>
            <a:pPr lvl="0"/>
            <a:r>
              <a:rPr lang="en-US" dirty="0"/>
              <a:t>Edit Source URL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2443BABC-044D-4D97-A53B-4E9E8A49EFEC}"/>
              </a:ext>
            </a:extLst>
          </p:cNvPr>
          <p:cNvSpPr txBox="1"/>
          <p:nvPr userDrawn="1"/>
        </p:nvSpPr>
        <p:spPr>
          <a:xfrm>
            <a:off x="8278191" y="6512894"/>
            <a:ext cx="3789407" cy="307777"/>
          </a:xfrm>
          <a:prstGeom prst="rect">
            <a:avLst/>
          </a:prstGeom>
          <a:noFill/>
        </p:spPr>
        <p:txBody>
          <a:bodyPr wrap="square" rtlCol="0">
            <a:spAutoFit/>
          </a:bodyPr>
          <a:lstStyle/>
          <a:p>
            <a:pPr fontAlgn="base">
              <a:spcBef>
                <a:spcPct val="0"/>
              </a:spcBef>
              <a:spcAft>
                <a:spcPct val="0"/>
              </a:spcAft>
            </a:pPr>
            <a:r>
              <a:rPr lang="en-US" sz="1400" b="1" dirty="0">
                <a:solidFill>
                  <a:srgbClr val="000000"/>
                </a:solidFill>
                <a:cs typeface="Arial" charset="0"/>
              </a:rPr>
              <a:t>#</a:t>
            </a:r>
            <a:r>
              <a:rPr lang="en-US" sz="1400" b="1" dirty="0" err="1">
                <a:solidFill>
                  <a:srgbClr val="000000"/>
                </a:solidFill>
                <a:cs typeface="Arial" charset="0"/>
              </a:rPr>
              <a:t>AzureArch</a:t>
            </a:r>
            <a:r>
              <a:rPr lang="en-US" sz="1400" b="1" dirty="0">
                <a:solidFill>
                  <a:srgbClr val="000000"/>
                </a:solidFill>
                <a:cs typeface="Arial" charset="0"/>
              </a:rPr>
              <a:t>  @</a:t>
            </a:r>
            <a:r>
              <a:rPr lang="en-US" sz="1400" b="1" dirty="0" err="1">
                <a:solidFill>
                  <a:srgbClr val="000000"/>
                </a:solidFill>
                <a:cs typeface="Arial" charset="0"/>
              </a:rPr>
              <a:t>stilldrey</a:t>
            </a:r>
            <a:endParaRPr lang="en-US" sz="1400" b="1" dirty="0">
              <a:solidFill>
                <a:srgbClr val="000000"/>
              </a:solidFill>
              <a:cs typeface="Arial" charset="0"/>
            </a:endParaRPr>
          </a:p>
        </p:txBody>
      </p:sp>
    </p:spTree>
    <p:extLst>
      <p:ext uri="{BB962C8B-B14F-4D97-AF65-F5344CB8AC3E}">
        <p14:creationId xmlns:p14="http://schemas.microsoft.com/office/powerpoint/2010/main" val="134267625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95.xml"/><Relationship Id="rId3" Type="http://schemas.openxmlformats.org/officeDocument/2006/relationships/slideLayout" Target="../slideLayouts/slideLayout190.xml"/><Relationship Id="rId7" Type="http://schemas.openxmlformats.org/officeDocument/2006/relationships/slideLayout" Target="../slideLayouts/slideLayout194.xml"/><Relationship Id="rId2" Type="http://schemas.openxmlformats.org/officeDocument/2006/relationships/slideLayout" Target="../slideLayouts/slideLayout189.xml"/><Relationship Id="rId1" Type="http://schemas.openxmlformats.org/officeDocument/2006/relationships/slideLayout" Target="../slideLayouts/slideLayout188.xml"/><Relationship Id="rId6" Type="http://schemas.openxmlformats.org/officeDocument/2006/relationships/slideLayout" Target="../slideLayouts/slideLayout193.xml"/><Relationship Id="rId11" Type="http://schemas.openxmlformats.org/officeDocument/2006/relationships/theme" Target="../theme/theme10.xml"/><Relationship Id="rId5" Type="http://schemas.openxmlformats.org/officeDocument/2006/relationships/slideLayout" Target="../slideLayouts/slideLayout192.xml"/><Relationship Id="rId10" Type="http://schemas.openxmlformats.org/officeDocument/2006/relationships/slideLayout" Target="../slideLayouts/slideLayout197.xml"/><Relationship Id="rId4" Type="http://schemas.openxmlformats.org/officeDocument/2006/relationships/slideLayout" Target="../slideLayouts/slideLayout191.xml"/><Relationship Id="rId9" Type="http://schemas.openxmlformats.org/officeDocument/2006/relationships/slideLayout" Target="../slideLayouts/slideLayout196.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image" Target="../media/image14.png"/><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theme" Target="../theme/theme3.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19" Type="http://schemas.openxmlformats.org/officeDocument/2006/relationships/image" Target="../media/image18.emf"/><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slideLayout" Target="../slideLayouts/slideLayout92.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2" Type="http://schemas.openxmlformats.org/officeDocument/2006/relationships/slideLayout" Target="../slideLayouts/slideLayout81.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5" Type="http://schemas.openxmlformats.org/officeDocument/2006/relationships/slideLayout" Target="../slideLayouts/slideLayout84.xml"/><Relationship Id="rId15" Type="http://schemas.openxmlformats.org/officeDocument/2006/relationships/theme" Target="../theme/theme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06.xml"/><Relationship Id="rId18" Type="http://schemas.openxmlformats.org/officeDocument/2006/relationships/slideLayout" Target="../slideLayouts/slideLayout111.xml"/><Relationship Id="rId26" Type="http://schemas.openxmlformats.org/officeDocument/2006/relationships/slideLayout" Target="../slideLayouts/slideLayout119.xml"/><Relationship Id="rId3" Type="http://schemas.openxmlformats.org/officeDocument/2006/relationships/slideLayout" Target="../slideLayouts/slideLayout96.xml"/><Relationship Id="rId21" Type="http://schemas.openxmlformats.org/officeDocument/2006/relationships/slideLayout" Target="../slideLayouts/slideLayout114.xml"/><Relationship Id="rId7" Type="http://schemas.openxmlformats.org/officeDocument/2006/relationships/slideLayout" Target="../slideLayouts/slideLayout100.xml"/><Relationship Id="rId12" Type="http://schemas.openxmlformats.org/officeDocument/2006/relationships/slideLayout" Target="../slideLayouts/slideLayout105.xml"/><Relationship Id="rId17" Type="http://schemas.openxmlformats.org/officeDocument/2006/relationships/slideLayout" Target="../slideLayouts/slideLayout110.xml"/><Relationship Id="rId25" Type="http://schemas.openxmlformats.org/officeDocument/2006/relationships/slideLayout" Target="../slideLayouts/slideLayout118.xml"/><Relationship Id="rId33" Type="http://schemas.openxmlformats.org/officeDocument/2006/relationships/theme" Target="../theme/theme5.xml"/><Relationship Id="rId2" Type="http://schemas.openxmlformats.org/officeDocument/2006/relationships/slideLayout" Target="../slideLayouts/slideLayout95.xml"/><Relationship Id="rId16" Type="http://schemas.openxmlformats.org/officeDocument/2006/relationships/slideLayout" Target="../slideLayouts/slideLayout109.xml"/><Relationship Id="rId20" Type="http://schemas.openxmlformats.org/officeDocument/2006/relationships/slideLayout" Target="../slideLayouts/slideLayout113.xml"/><Relationship Id="rId29" Type="http://schemas.openxmlformats.org/officeDocument/2006/relationships/slideLayout" Target="../slideLayouts/slideLayout122.xml"/><Relationship Id="rId1" Type="http://schemas.openxmlformats.org/officeDocument/2006/relationships/slideLayout" Target="../slideLayouts/slideLayout94.xml"/><Relationship Id="rId6" Type="http://schemas.openxmlformats.org/officeDocument/2006/relationships/slideLayout" Target="../slideLayouts/slideLayout99.xml"/><Relationship Id="rId11" Type="http://schemas.openxmlformats.org/officeDocument/2006/relationships/slideLayout" Target="../slideLayouts/slideLayout104.xml"/><Relationship Id="rId24" Type="http://schemas.openxmlformats.org/officeDocument/2006/relationships/slideLayout" Target="../slideLayouts/slideLayout117.xml"/><Relationship Id="rId32" Type="http://schemas.openxmlformats.org/officeDocument/2006/relationships/slideLayout" Target="../slideLayouts/slideLayout125.xml"/><Relationship Id="rId5" Type="http://schemas.openxmlformats.org/officeDocument/2006/relationships/slideLayout" Target="../slideLayouts/slideLayout98.xml"/><Relationship Id="rId15" Type="http://schemas.openxmlformats.org/officeDocument/2006/relationships/slideLayout" Target="../slideLayouts/slideLayout108.xml"/><Relationship Id="rId23" Type="http://schemas.openxmlformats.org/officeDocument/2006/relationships/slideLayout" Target="../slideLayouts/slideLayout116.xml"/><Relationship Id="rId28" Type="http://schemas.openxmlformats.org/officeDocument/2006/relationships/slideLayout" Target="../slideLayouts/slideLayout121.xml"/><Relationship Id="rId10" Type="http://schemas.openxmlformats.org/officeDocument/2006/relationships/slideLayout" Target="../slideLayouts/slideLayout103.xml"/><Relationship Id="rId19" Type="http://schemas.openxmlformats.org/officeDocument/2006/relationships/slideLayout" Target="../slideLayouts/slideLayout112.xml"/><Relationship Id="rId31" Type="http://schemas.openxmlformats.org/officeDocument/2006/relationships/slideLayout" Target="../slideLayouts/slideLayout124.xml"/><Relationship Id="rId4" Type="http://schemas.openxmlformats.org/officeDocument/2006/relationships/slideLayout" Target="../slideLayouts/slideLayout97.xml"/><Relationship Id="rId9" Type="http://schemas.openxmlformats.org/officeDocument/2006/relationships/slideLayout" Target="../slideLayouts/slideLayout102.xml"/><Relationship Id="rId14" Type="http://schemas.openxmlformats.org/officeDocument/2006/relationships/slideLayout" Target="../slideLayouts/slideLayout107.xml"/><Relationship Id="rId22" Type="http://schemas.openxmlformats.org/officeDocument/2006/relationships/slideLayout" Target="../slideLayouts/slideLayout115.xml"/><Relationship Id="rId27" Type="http://schemas.openxmlformats.org/officeDocument/2006/relationships/slideLayout" Target="../slideLayouts/slideLayout120.xml"/><Relationship Id="rId30" Type="http://schemas.openxmlformats.org/officeDocument/2006/relationships/slideLayout" Target="../slideLayouts/slideLayout123.xml"/><Relationship Id="rId8" Type="http://schemas.openxmlformats.org/officeDocument/2006/relationships/slideLayout" Target="../slideLayouts/slideLayout10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3.xml"/><Relationship Id="rId13" Type="http://schemas.openxmlformats.org/officeDocument/2006/relationships/slideLayout" Target="../slideLayouts/slideLayout138.xml"/><Relationship Id="rId18" Type="http://schemas.openxmlformats.org/officeDocument/2006/relationships/slideLayout" Target="../slideLayouts/slideLayout143.xml"/><Relationship Id="rId3" Type="http://schemas.openxmlformats.org/officeDocument/2006/relationships/slideLayout" Target="../slideLayouts/slideLayout128.xml"/><Relationship Id="rId21" Type="http://schemas.openxmlformats.org/officeDocument/2006/relationships/image" Target="../media/image18.emf"/><Relationship Id="rId7" Type="http://schemas.openxmlformats.org/officeDocument/2006/relationships/slideLayout" Target="../slideLayouts/slideLayout132.xml"/><Relationship Id="rId12" Type="http://schemas.openxmlformats.org/officeDocument/2006/relationships/slideLayout" Target="../slideLayouts/slideLayout137.xml"/><Relationship Id="rId17" Type="http://schemas.openxmlformats.org/officeDocument/2006/relationships/slideLayout" Target="../slideLayouts/slideLayout142.xml"/><Relationship Id="rId2" Type="http://schemas.openxmlformats.org/officeDocument/2006/relationships/slideLayout" Target="../slideLayouts/slideLayout127.xml"/><Relationship Id="rId16" Type="http://schemas.openxmlformats.org/officeDocument/2006/relationships/slideLayout" Target="../slideLayouts/slideLayout141.xml"/><Relationship Id="rId20" Type="http://schemas.openxmlformats.org/officeDocument/2006/relationships/theme" Target="../theme/theme6.xml"/><Relationship Id="rId1" Type="http://schemas.openxmlformats.org/officeDocument/2006/relationships/slideLayout" Target="../slideLayouts/slideLayout126.xml"/><Relationship Id="rId6" Type="http://schemas.openxmlformats.org/officeDocument/2006/relationships/slideLayout" Target="../slideLayouts/slideLayout131.xml"/><Relationship Id="rId11" Type="http://schemas.openxmlformats.org/officeDocument/2006/relationships/slideLayout" Target="../slideLayouts/slideLayout136.xml"/><Relationship Id="rId5" Type="http://schemas.openxmlformats.org/officeDocument/2006/relationships/slideLayout" Target="../slideLayouts/slideLayout130.xml"/><Relationship Id="rId15" Type="http://schemas.openxmlformats.org/officeDocument/2006/relationships/slideLayout" Target="../slideLayouts/slideLayout140.xml"/><Relationship Id="rId10" Type="http://schemas.openxmlformats.org/officeDocument/2006/relationships/slideLayout" Target="../slideLayouts/slideLayout135.xml"/><Relationship Id="rId19" Type="http://schemas.openxmlformats.org/officeDocument/2006/relationships/slideLayout" Target="../slideLayouts/slideLayout144.xml"/><Relationship Id="rId4" Type="http://schemas.openxmlformats.org/officeDocument/2006/relationships/slideLayout" Target="../slideLayouts/slideLayout129.xml"/><Relationship Id="rId9" Type="http://schemas.openxmlformats.org/officeDocument/2006/relationships/slideLayout" Target="../slideLayouts/slideLayout134.xml"/><Relationship Id="rId14" Type="http://schemas.openxmlformats.org/officeDocument/2006/relationships/slideLayout" Target="../slideLayouts/slideLayout139.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147.xml"/><Relationship Id="rId2" Type="http://schemas.openxmlformats.org/officeDocument/2006/relationships/slideLayout" Target="../slideLayouts/slideLayout146.xml"/><Relationship Id="rId1" Type="http://schemas.openxmlformats.org/officeDocument/2006/relationships/slideLayout" Target="../slideLayouts/slideLayout145.xml"/><Relationship Id="rId6" Type="http://schemas.openxmlformats.org/officeDocument/2006/relationships/theme" Target="../theme/theme7.xml"/><Relationship Id="rId5" Type="http://schemas.openxmlformats.org/officeDocument/2006/relationships/slideLayout" Target="../slideLayouts/slideLayout149.xml"/><Relationship Id="rId4" Type="http://schemas.openxmlformats.org/officeDocument/2006/relationships/slideLayout" Target="../slideLayouts/slideLayout148.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57.xml"/><Relationship Id="rId13" Type="http://schemas.openxmlformats.org/officeDocument/2006/relationships/slideLayout" Target="../slideLayouts/slideLayout162.xml"/><Relationship Id="rId18" Type="http://schemas.openxmlformats.org/officeDocument/2006/relationships/slideLayout" Target="../slideLayouts/slideLayout167.xml"/><Relationship Id="rId26" Type="http://schemas.openxmlformats.org/officeDocument/2006/relationships/slideLayout" Target="../slideLayouts/slideLayout175.xml"/><Relationship Id="rId3" Type="http://schemas.openxmlformats.org/officeDocument/2006/relationships/slideLayout" Target="../slideLayouts/slideLayout152.xml"/><Relationship Id="rId21" Type="http://schemas.openxmlformats.org/officeDocument/2006/relationships/slideLayout" Target="../slideLayouts/slideLayout170.xml"/><Relationship Id="rId7" Type="http://schemas.openxmlformats.org/officeDocument/2006/relationships/slideLayout" Target="../slideLayouts/slideLayout156.xml"/><Relationship Id="rId12" Type="http://schemas.openxmlformats.org/officeDocument/2006/relationships/slideLayout" Target="../slideLayouts/slideLayout161.xml"/><Relationship Id="rId17" Type="http://schemas.openxmlformats.org/officeDocument/2006/relationships/slideLayout" Target="../slideLayouts/slideLayout166.xml"/><Relationship Id="rId25" Type="http://schemas.openxmlformats.org/officeDocument/2006/relationships/slideLayout" Target="../slideLayouts/slideLayout174.xml"/><Relationship Id="rId2" Type="http://schemas.openxmlformats.org/officeDocument/2006/relationships/slideLayout" Target="../slideLayouts/slideLayout151.xml"/><Relationship Id="rId16" Type="http://schemas.openxmlformats.org/officeDocument/2006/relationships/slideLayout" Target="../slideLayouts/slideLayout165.xml"/><Relationship Id="rId20" Type="http://schemas.openxmlformats.org/officeDocument/2006/relationships/slideLayout" Target="../slideLayouts/slideLayout169.xml"/><Relationship Id="rId29" Type="http://schemas.openxmlformats.org/officeDocument/2006/relationships/slideLayout" Target="../slideLayouts/slideLayout178.xml"/><Relationship Id="rId1" Type="http://schemas.openxmlformats.org/officeDocument/2006/relationships/slideLayout" Target="../slideLayouts/slideLayout150.xml"/><Relationship Id="rId6" Type="http://schemas.openxmlformats.org/officeDocument/2006/relationships/slideLayout" Target="../slideLayouts/slideLayout155.xml"/><Relationship Id="rId11" Type="http://schemas.openxmlformats.org/officeDocument/2006/relationships/slideLayout" Target="../slideLayouts/slideLayout160.xml"/><Relationship Id="rId24" Type="http://schemas.openxmlformats.org/officeDocument/2006/relationships/slideLayout" Target="../slideLayouts/slideLayout173.xml"/><Relationship Id="rId5" Type="http://schemas.openxmlformats.org/officeDocument/2006/relationships/slideLayout" Target="../slideLayouts/slideLayout154.xml"/><Relationship Id="rId15" Type="http://schemas.openxmlformats.org/officeDocument/2006/relationships/slideLayout" Target="../slideLayouts/slideLayout164.xml"/><Relationship Id="rId23" Type="http://schemas.openxmlformats.org/officeDocument/2006/relationships/slideLayout" Target="../slideLayouts/slideLayout172.xml"/><Relationship Id="rId28" Type="http://schemas.openxmlformats.org/officeDocument/2006/relationships/slideLayout" Target="../slideLayouts/slideLayout177.xml"/><Relationship Id="rId10" Type="http://schemas.openxmlformats.org/officeDocument/2006/relationships/slideLayout" Target="../slideLayouts/slideLayout159.xml"/><Relationship Id="rId19" Type="http://schemas.openxmlformats.org/officeDocument/2006/relationships/slideLayout" Target="../slideLayouts/slideLayout168.xml"/><Relationship Id="rId31" Type="http://schemas.openxmlformats.org/officeDocument/2006/relationships/theme" Target="../theme/theme8.xml"/><Relationship Id="rId4" Type="http://schemas.openxmlformats.org/officeDocument/2006/relationships/slideLayout" Target="../slideLayouts/slideLayout153.xml"/><Relationship Id="rId9" Type="http://schemas.openxmlformats.org/officeDocument/2006/relationships/slideLayout" Target="../slideLayouts/slideLayout158.xml"/><Relationship Id="rId14" Type="http://schemas.openxmlformats.org/officeDocument/2006/relationships/slideLayout" Target="../slideLayouts/slideLayout163.xml"/><Relationship Id="rId22" Type="http://schemas.openxmlformats.org/officeDocument/2006/relationships/slideLayout" Target="../slideLayouts/slideLayout171.xml"/><Relationship Id="rId27" Type="http://schemas.openxmlformats.org/officeDocument/2006/relationships/slideLayout" Target="../slideLayouts/slideLayout176.xml"/><Relationship Id="rId30" Type="http://schemas.openxmlformats.org/officeDocument/2006/relationships/slideLayout" Target="../slideLayouts/slideLayout179.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87.xml"/><Relationship Id="rId3" Type="http://schemas.openxmlformats.org/officeDocument/2006/relationships/slideLayout" Target="../slideLayouts/slideLayout182.xml"/><Relationship Id="rId7" Type="http://schemas.openxmlformats.org/officeDocument/2006/relationships/slideLayout" Target="../slideLayouts/slideLayout186.xml"/><Relationship Id="rId2" Type="http://schemas.openxmlformats.org/officeDocument/2006/relationships/slideLayout" Target="../slideLayouts/slideLayout181.xml"/><Relationship Id="rId1" Type="http://schemas.openxmlformats.org/officeDocument/2006/relationships/slideLayout" Target="../slideLayouts/slideLayout180.xml"/><Relationship Id="rId6" Type="http://schemas.openxmlformats.org/officeDocument/2006/relationships/slideLayout" Target="../slideLayouts/slideLayout185.xml"/><Relationship Id="rId5" Type="http://schemas.openxmlformats.org/officeDocument/2006/relationships/slideLayout" Target="../slideLayouts/slideLayout184.xml"/><Relationship Id="rId4" Type="http://schemas.openxmlformats.org/officeDocument/2006/relationships/slideLayout" Target="../slideLayouts/slideLayout183.xml"/><Relationship Id="rId9"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39"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r>
              <a:rPr>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6" cy="134483"/>
          </a:xfrm>
          <a:prstGeom prst="rect">
            <a:avLst/>
          </a:prstGeom>
        </p:spPr>
        <p:txBody>
          <a:bodyPr vert="horz" lIns="91440" tIns="0" rIns="0" bIns="0" rtlCol="0" anchor="ctr"/>
          <a:lstStyle>
            <a:lvl1pPr algn="r">
              <a:defRPr lang="en-US" sz="882" b="0" kern="1200" smtClean="0">
                <a:gradFill>
                  <a:gsLst>
                    <a:gs pos="2239">
                      <a:schemeClr val="tx1"/>
                    </a:gs>
                    <a:gs pos="11940">
                      <a:schemeClr val="tx1"/>
                    </a:gs>
                  </a:gsLst>
                  <a:lin ang="5400000" scaled="0"/>
                </a:gradFill>
                <a:latin typeface="+mn-lt"/>
                <a:ea typeface="+mn-ea"/>
                <a:cs typeface="+mn-cs"/>
              </a:defRPr>
            </a:lvl1pPr>
          </a:lstStyle>
          <a:p>
            <a:fld id="{27258FFF-F925-446B-8502-81C933981705}" type="slidenum">
              <a:rPr>
                <a:gradFill>
                  <a:gsLst>
                    <a:gs pos="2239">
                      <a:srgbClr val="505050"/>
                    </a:gs>
                    <a:gs pos="11940">
                      <a:srgbClr val="505050"/>
                    </a:gs>
                  </a:gsLst>
                  <a:lin ang="5400000" scaled="0"/>
                </a:gradFill>
              </a:rPr>
              <a:pPr/>
              <a:t>‹#›</a:t>
            </a:fld>
            <a:endParaRPr>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714639490"/>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 id="2147483706" r:id="rId18"/>
    <p:sldLayoutId id="2147483707" r:id="rId19"/>
    <p:sldLayoutId id="2147483708" r:id="rId20"/>
    <p:sldLayoutId id="2147483709" r:id="rId21"/>
    <p:sldLayoutId id="2147483710" r:id="rId22"/>
    <p:sldLayoutId id="2147483711" r:id="rId23"/>
    <p:sldLayoutId id="2147483712" r:id="rId24"/>
    <p:sldLayoutId id="2147483713" r:id="rId25"/>
    <p:sldLayoutId id="2147483714" r:id="rId26"/>
    <p:sldLayoutId id="2147483715" r:id="rId27"/>
    <p:sldLayoutId id="2147483716" r:id="rId28"/>
    <p:sldLayoutId id="2147483717" r:id="rId29"/>
    <p:sldLayoutId id="2147483718" r:id="rId30"/>
    <p:sldLayoutId id="2147483719" r:id="rId31"/>
    <p:sldLayoutId id="2147483720" r:id="rId32"/>
    <p:sldLayoutId id="2147483721" r:id="rId33"/>
  </p:sldLayoutIdLst>
  <p:transition>
    <p:fade/>
  </p:transition>
  <p:hf sldNum="0" hdr="0" dt="0"/>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Title Placeholder 9"/>
          <p:cNvSpPr>
            <a:spLocks noGrp="1"/>
          </p:cNvSpPr>
          <p:nvPr>
            <p:ph type="title"/>
          </p:nvPr>
        </p:nvSpPr>
        <p:spPr>
          <a:xfrm>
            <a:off x="379514" y="182215"/>
            <a:ext cx="11524432" cy="1063487"/>
          </a:xfrm>
          <a:prstGeom prst="rect">
            <a:avLst/>
          </a:prstGeom>
        </p:spPr>
        <p:txBody>
          <a:bodyPr vert="horz" lIns="91409" tIns="45705" rIns="91409" bIns="45705" rtlCol="0" anchor="t" anchorCtr="0">
            <a:normAutofit/>
          </a:bodyPr>
          <a:lstStyle/>
          <a:p>
            <a:r>
              <a:rPr lang="en-US" dirty="0"/>
              <a:t>Click to edit Master title style</a:t>
            </a:r>
          </a:p>
        </p:txBody>
      </p:sp>
    </p:spTree>
    <p:extLst>
      <p:ext uri="{BB962C8B-B14F-4D97-AF65-F5344CB8AC3E}">
        <p14:creationId xmlns:p14="http://schemas.microsoft.com/office/powerpoint/2010/main" val="1193351975"/>
      </p:ext>
    </p:extLst>
  </p:cSld>
  <p:clrMap bg1="lt1" tx1="dk1" bg2="lt2" tx2="dk2" accent1="accent1" accent2="accent2" accent3="accent3" accent4="accent4" accent5="accent5" accent6="accent6" hlink="hlink" folHlink="folHlink"/>
  <p:sldLayoutIdLst>
    <p:sldLayoutId id="2147483956" r:id="rId1"/>
    <p:sldLayoutId id="2147483957" r:id="rId2"/>
    <p:sldLayoutId id="2147483958" r:id="rId3"/>
    <p:sldLayoutId id="2147483959" r:id="rId4"/>
    <p:sldLayoutId id="2147483960" r:id="rId5"/>
    <p:sldLayoutId id="2147483961" r:id="rId6"/>
    <p:sldLayoutId id="2147483962" r:id="rId7"/>
    <p:sldLayoutId id="2147483963" r:id="rId8"/>
    <p:sldLayoutId id="2147483964" r:id="rId9"/>
    <p:sldLayoutId id="2147483965" r:id="rId10"/>
  </p:sldLayoutIdLst>
  <p:txStyles>
    <p:titleStyle>
      <a:lvl1pPr algn="l" defTabSz="914088" rtl="0" eaLnBrk="1" latinLnBrk="0" hangingPunct="1">
        <a:lnSpc>
          <a:spcPct val="80000"/>
        </a:lnSpc>
        <a:spcBef>
          <a:spcPct val="0"/>
        </a:spcBef>
        <a:buNone/>
        <a:defRPr sz="4400"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p:titleStyle>
    <p:bodyStyle>
      <a:lvl1pPr marL="342783" indent="-342783" algn="l" defTabSz="914088" rtl="0" eaLnBrk="1" latinLnBrk="0" hangingPunct="1">
        <a:spcBef>
          <a:spcPts val="1200"/>
        </a:spcBef>
        <a:buFont typeface="Arial" pitchFamily="34" charset="0"/>
        <a:buChar char="•"/>
        <a:defRPr sz="3200" b="1"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088" rtl="0" eaLnBrk="1" latinLnBrk="0" hangingPunct="1">
        <a:defRPr sz="1800" kern="1200">
          <a:solidFill>
            <a:schemeClr val="tx1"/>
          </a:solidFill>
          <a:latin typeface="+mn-lt"/>
          <a:ea typeface="+mn-ea"/>
          <a:cs typeface="+mn-cs"/>
        </a:defRPr>
      </a:lvl1pPr>
      <a:lvl2pPr marL="457044" algn="l" defTabSz="914088" rtl="0" eaLnBrk="1" latinLnBrk="0" hangingPunct="1">
        <a:defRPr sz="1800" kern="1200">
          <a:solidFill>
            <a:schemeClr val="tx1"/>
          </a:solidFill>
          <a:latin typeface="+mn-lt"/>
          <a:ea typeface="+mn-ea"/>
          <a:cs typeface="+mn-cs"/>
        </a:defRPr>
      </a:lvl2pPr>
      <a:lvl3pPr marL="914088" algn="l" defTabSz="914088" rtl="0" eaLnBrk="1" latinLnBrk="0" hangingPunct="1">
        <a:defRPr sz="1800" kern="1200">
          <a:solidFill>
            <a:schemeClr val="tx1"/>
          </a:solidFill>
          <a:latin typeface="+mn-lt"/>
          <a:ea typeface="+mn-ea"/>
          <a:cs typeface="+mn-cs"/>
        </a:defRPr>
      </a:lvl3pPr>
      <a:lvl4pPr marL="1371133" algn="l" defTabSz="914088" rtl="0" eaLnBrk="1" latinLnBrk="0" hangingPunct="1">
        <a:defRPr sz="1800" kern="1200">
          <a:solidFill>
            <a:schemeClr val="tx1"/>
          </a:solidFill>
          <a:latin typeface="+mn-lt"/>
          <a:ea typeface="+mn-ea"/>
          <a:cs typeface="+mn-cs"/>
        </a:defRPr>
      </a:lvl4pPr>
      <a:lvl5pPr marL="1828178" algn="l" defTabSz="914088" rtl="0" eaLnBrk="1" latinLnBrk="0" hangingPunct="1">
        <a:defRPr sz="1800" kern="1200">
          <a:solidFill>
            <a:schemeClr val="tx1"/>
          </a:solidFill>
          <a:latin typeface="+mn-lt"/>
          <a:ea typeface="+mn-ea"/>
          <a:cs typeface="+mn-cs"/>
        </a:defRPr>
      </a:lvl5pPr>
      <a:lvl6pPr marL="2285222" algn="l" defTabSz="914088" rtl="0" eaLnBrk="1" latinLnBrk="0" hangingPunct="1">
        <a:defRPr sz="1800" kern="1200">
          <a:solidFill>
            <a:schemeClr val="tx1"/>
          </a:solidFill>
          <a:latin typeface="+mn-lt"/>
          <a:ea typeface="+mn-ea"/>
          <a:cs typeface="+mn-cs"/>
        </a:defRPr>
      </a:lvl6pPr>
      <a:lvl7pPr marL="2742267" algn="l" defTabSz="914088" rtl="0" eaLnBrk="1" latinLnBrk="0" hangingPunct="1">
        <a:defRPr sz="1800" kern="1200">
          <a:solidFill>
            <a:schemeClr val="tx1"/>
          </a:solidFill>
          <a:latin typeface="+mn-lt"/>
          <a:ea typeface="+mn-ea"/>
          <a:cs typeface="+mn-cs"/>
        </a:defRPr>
      </a:lvl7pPr>
      <a:lvl8pPr marL="3199311" algn="l" defTabSz="914088" rtl="0" eaLnBrk="1" latinLnBrk="0" hangingPunct="1">
        <a:defRPr sz="1800" kern="1200">
          <a:solidFill>
            <a:schemeClr val="tx1"/>
          </a:solidFill>
          <a:latin typeface="+mn-lt"/>
          <a:ea typeface="+mn-ea"/>
          <a:cs typeface="+mn-cs"/>
        </a:defRPr>
      </a:lvl8pPr>
      <a:lvl9pPr marL="3656358" algn="l" defTabSz="914088"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3"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p:nvPicPr>
        <p:blipFill>
          <a:blip r:embed="rId31"/>
          <a:stretch>
            <a:fillRect/>
          </a:stretch>
        </p:blipFill>
        <p:spPr>
          <a:xfrm rot="5400000">
            <a:off x="9208748" y="2991035"/>
            <a:ext cx="6858623" cy="876557"/>
          </a:xfrm>
          <a:prstGeom prst="rect">
            <a:avLst/>
          </a:prstGeom>
        </p:spPr>
      </p:pic>
    </p:spTree>
    <p:extLst>
      <p:ext uri="{BB962C8B-B14F-4D97-AF65-F5344CB8AC3E}">
        <p14:creationId xmlns:p14="http://schemas.microsoft.com/office/powerpoint/2010/main" val="2672950117"/>
      </p:ext>
    </p:extLst>
  </p:cSld>
  <p:clrMap bg1="dk1" tx1="lt1" bg2="dk2" tx2="lt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 id="2147483740" r:id="rId18"/>
    <p:sldLayoutId id="2147483741" r:id="rId19"/>
    <p:sldLayoutId id="2147483742" r:id="rId20"/>
    <p:sldLayoutId id="2147483743" r:id="rId21"/>
    <p:sldLayoutId id="2147483744" r:id="rId22"/>
    <p:sldLayoutId id="2147483745" r:id="rId23"/>
    <p:sldLayoutId id="2147483746" r:id="rId24"/>
    <p:sldLayoutId id="2147483747" r:id="rId25"/>
    <p:sldLayoutId id="2147483748" r:id="rId26"/>
    <p:sldLayoutId id="2147483749" r:id="rId27"/>
    <p:sldLayoutId id="2147483750" r:id="rId28"/>
    <p:sldLayoutId id="2147483751" r:id="rId29"/>
  </p:sldLayoutIdLst>
  <p:transition>
    <p:fade/>
  </p:transition>
  <p:txStyles>
    <p:titleStyle>
      <a:lvl1pPr algn="l" defTabSz="914016" rtl="0" eaLnBrk="1" latinLnBrk="0" hangingPunct="1">
        <a:lnSpc>
          <a:spcPct val="90000"/>
        </a:lnSpc>
        <a:spcBef>
          <a:spcPct val="0"/>
        </a:spcBef>
        <a:buNone/>
        <a:defRPr lang="en-US" sz="470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15" marR="0" indent="-336015" algn="l" defTabSz="914016" rtl="0" eaLnBrk="1" fontAlgn="auto" latinLnBrk="0" hangingPunct="1">
        <a:lnSpc>
          <a:spcPct val="90000"/>
        </a:lnSpc>
        <a:spcBef>
          <a:spcPct val="20000"/>
        </a:spcBef>
        <a:spcAft>
          <a:spcPts val="0"/>
        </a:spcAft>
        <a:buClrTx/>
        <a:buSzPct val="90000"/>
        <a:buFont typeface="Arial" pitchFamily="34" charset="0"/>
        <a:buChar char="•"/>
        <a:tabLst/>
        <a:defRPr sz="3919" kern="1200" spc="0" baseline="0">
          <a:gradFill>
            <a:gsLst>
              <a:gs pos="1250">
                <a:schemeClr val="tx1"/>
              </a:gs>
              <a:gs pos="100000">
                <a:schemeClr val="tx1"/>
              </a:gs>
            </a:gsLst>
            <a:lin ang="5400000" scaled="0"/>
          </a:gradFill>
          <a:latin typeface="+mj-lt"/>
          <a:ea typeface="+mn-ea"/>
          <a:cs typeface="+mn-cs"/>
        </a:defRPr>
      </a:lvl1pPr>
      <a:lvl2pPr marL="572471" marR="0" indent="-236454" algn="l" defTabSz="914016"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036" marR="0" indent="-224011" algn="l" defTabSz="914016"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047" marR="0" indent="-224011" algn="l" defTabSz="914016"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058" marR="0" indent="-224011" algn="l" defTabSz="914016"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3543"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0552"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7561"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4569"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016" rtl="0" eaLnBrk="1" latinLnBrk="0" hangingPunct="1">
        <a:defRPr sz="1765" kern="1200">
          <a:solidFill>
            <a:schemeClr val="tx1"/>
          </a:solidFill>
          <a:latin typeface="+mn-lt"/>
          <a:ea typeface="+mn-ea"/>
          <a:cs typeface="+mn-cs"/>
        </a:defRPr>
      </a:lvl1pPr>
      <a:lvl2pPr marL="457007" algn="l" defTabSz="914016" rtl="0" eaLnBrk="1" latinLnBrk="0" hangingPunct="1">
        <a:defRPr sz="1765" kern="1200">
          <a:solidFill>
            <a:schemeClr val="tx1"/>
          </a:solidFill>
          <a:latin typeface="+mn-lt"/>
          <a:ea typeface="+mn-ea"/>
          <a:cs typeface="+mn-cs"/>
        </a:defRPr>
      </a:lvl2pPr>
      <a:lvl3pPr marL="914016" algn="l" defTabSz="914016" rtl="0" eaLnBrk="1" latinLnBrk="0" hangingPunct="1">
        <a:defRPr sz="1765" kern="1200">
          <a:solidFill>
            <a:schemeClr val="tx1"/>
          </a:solidFill>
          <a:latin typeface="+mn-lt"/>
          <a:ea typeface="+mn-ea"/>
          <a:cs typeface="+mn-cs"/>
        </a:defRPr>
      </a:lvl3pPr>
      <a:lvl4pPr marL="1371024" algn="l" defTabSz="914016" rtl="0" eaLnBrk="1" latinLnBrk="0" hangingPunct="1">
        <a:defRPr sz="1765" kern="1200">
          <a:solidFill>
            <a:schemeClr val="tx1"/>
          </a:solidFill>
          <a:latin typeface="+mn-lt"/>
          <a:ea typeface="+mn-ea"/>
          <a:cs typeface="+mn-cs"/>
        </a:defRPr>
      </a:lvl4pPr>
      <a:lvl5pPr marL="1828032" algn="l" defTabSz="914016" rtl="0" eaLnBrk="1" latinLnBrk="0" hangingPunct="1">
        <a:defRPr sz="1765" kern="1200">
          <a:solidFill>
            <a:schemeClr val="tx1"/>
          </a:solidFill>
          <a:latin typeface="+mn-lt"/>
          <a:ea typeface="+mn-ea"/>
          <a:cs typeface="+mn-cs"/>
        </a:defRPr>
      </a:lvl5pPr>
      <a:lvl6pPr marL="2285040" algn="l" defTabSz="914016" rtl="0" eaLnBrk="1" latinLnBrk="0" hangingPunct="1">
        <a:defRPr sz="1765" kern="1200">
          <a:solidFill>
            <a:schemeClr val="tx1"/>
          </a:solidFill>
          <a:latin typeface="+mn-lt"/>
          <a:ea typeface="+mn-ea"/>
          <a:cs typeface="+mn-cs"/>
        </a:defRPr>
      </a:lvl6pPr>
      <a:lvl7pPr marL="2742048" algn="l" defTabSz="914016" rtl="0" eaLnBrk="1" latinLnBrk="0" hangingPunct="1">
        <a:defRPr sz="1765" kern="1200">
          <a:solidFill>
            <a:schemeClr val="tx1"/>
          </a:solidFill>
          <a:latin typeface="+mn-lt"/>
          <a:ea typeface="+mn-ea"/>
          <a:cs typeface="+mn-cs"/>
        </a:defRPr>
      </a:lvl7pPr>
      <a:lvl8pPr marL="3199055" algn="l" defTabSz="914016" rtl="0" eaLnBrk="1" latinLnBrk="0" hangingPunct="1">
        <a:defRPr sz="1765" kern="1200">
          <a:solidFill>
            <a:schemeClr val="tx1"/>
          </a:solidFill>
          <a:latin typeface="+mn-lt"/>
          <a:ea typeface="+mn-ea"/>
          <a:cs typeface="+mn-cs"/>
        </a:defRPr>
      </a:lvl8pPr>
      <a:lvl9pPr marL="3656065" algn="l" defTabSz="914016"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cstate="screen">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40019511"/>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userDrawn="1"/>
        </p:nvGrpSpPr>
        <p:grpSpPr>
          <a:xfrm>
            <a:off x="12370902" y="-8232"/>
            <a:ext cx="936855" cy="5662634"/>
            <a:chOff x="12618967" y="-8396"/>
            <a:chExt cx="955641" cy="5775362"/>
          </a:xfrm>
        </p:grpSpPr>
        <p:grpSp>
          <p:nvGrpSpPr>
            <p:cNvPr id="18" name="Group 17"/>
            <p:cNvGrpSpPr/>
            <p:nvPr userDrawn="1"/>
          </p:nvGrpSpPr>
          <p:grpSpPr>
            <a:xfrm>
              <a:off x="12618967" y="-8396"/>
              <a:ext cx="955641" cy="5775362"/>
              <a:chOff x="12618967" y="-8396"/>
              <a:chExt cx="955641" cy="5775362"/>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Blue</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G:120 B:215</a:t>
                  </a: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7965">
                            <a:srgbClr val="000000"/>
                          </a:gs>
                          <a:gs pos="28319">
                            <a:srgbClr val="000000"/>
                          </a:gs>
                        </a:gsLst>
                        <a:lin ang="5400000" scaled="0"/>
                      </a:gradFill>
                      <a:ea typeface="Segoe UI" pitchFamily="34" charset="0"/>
                      <a:cs typeface="Segoe UI" pitchFamily="34" charset="0"/>
                    </a:rPr>
                    <a:t>Cyan</a:t>
                  </a:r>
                </a:p>
                <a:p>
                  <a:pPr defTabSz="913927" fontAlgn="base">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R:0 G:188 B:242</a:t>
                  </a: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92035">
                            <a:srgbClr val="505050"/>
                          </a:gs>
                          <a:gs pos="27000">
                            <a:srgbClr val="505050"/>
                          </a:gs>
                        </a:gsLst>
                        <a:lin ang="5400000" scaled="0"/>
                      </a:gradFill>
                      <a:ea typeface="Segoe UI" pitchFamily="34" charset="0"/>
                      <a:cs typeface="Segoe UI" pitchFamily="34" charset="0"/>
                    </a:rPr>
                    <a:t>Light Gray</a:t>
                  </a:r>
                </a:p>
                <a:p>
                  <a:pPr defTabSz="913927" fontAlgn="base">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R:210 G:210 B:210</a:t>
                  </a: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Purple</a:t>
                  </a:r>
                </a:p>
                <a:p>
                  <a:pPr defTabSz="913927" fontAlgn="base">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 G:45 B:145</a:t>
                  </a: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Dark Gray</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R:80 G:80 B:80</a:t>
                  </a: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Gray</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R:115 G:115 B:115</a:t>
                  </a: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solidFill>
                        <a:srgbClr val="000000"/>
                      </a:solidFill>
                      <a:ea typeface="Segoe UI" pitchFamily="34" charset="0"/>
                      <a:cs typeface="Segoe UI" pitchFamily="34" charset="0"/>
                    </a:rPr>
                    <a:t>Yellow</a:t>
                  </a:r>
                </a:p>
                <a:p>
                  <a:pPr defTabSz="913927" fontAlgn="base">
                    <a:spcBef>
                      <a:spcPct val="0"/>
                    </a:spcBef>
                    <a:spcAft>
                      <a:spcPct val="0"/>
                    </a:spcAft>
                  </a:pPr>
                  <a:r>
                    <a:rPr lang="en-US" sz="490">
                      <a:solidFill>
                        <a:srgbClr val="000000"/>
                      </a:solidFill>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Orange</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Teal</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G:130 B:114</a:t>
                  </a:r>
                </a:p>
              </p:txBody>
            </p:sp>
          </p:grpSp>
          <p:sp>
            <p:nvSpPr>
              <p:cNvPr id="28" name="TextBox 27"/>
              <p:cNvSpPr txBox="1"/>
              <p:nvPr userDrawn="1"/>
            </p:nvSpPr>
            <p:spPr>
              <a:xfrm rot="5400000">
                <a:off x="12979639" y="256928"/>
                <a:ext cx="860293" cy="329645"/>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rgbClr val="505050"/>
                        </a:gs>
                        <a:gs pos="30000">
                          <a:srgbClr val="505050"/>
                        </a:gs>
                      </a:gsLst>
                      <a:lin ang="5400000" scaled="0"/>
                    </a:gradFill>
                  </a:rPr>
                  <a:t>Main colors</a:t>
                </a:r>
              </a:p>
            </p:txBody>
          </p:sp>
          <p:sp>
            <p:nvSpPr>
              <p:cNvPr id="32" name="TextBox 31"/>
              <p:cNvSpPr txBox="1"/>
              <p:nvPr userDrawn="1"/>
            </p:nvSpPr>
            <p:spPr>
              <a:xfrm rot="5400000">
                <a:off x="11746692"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rgbClr val="505050"/>
                        </a:gs>
                        <a:gs pos="30000">
                          <a:srgbClr val="505050"/>
                        </a:gs>
                      </a:gsLst>
                      <a:lin ang="5400000" scaled="0"/>
                    </a:gradFill>
                  </a:rPr>
                  <a:t>Secondary colors (use only when necessary)</a:t>
                </a: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7965">
                        <a:srgbClr val="000000"/>
                      </a:gs>
                      <a:gs pos="28319">
                        <a:srgbClr val="000000"/>
                      </a:gs>
                    </a:gsLst>
                    <a:lin ang="5400000" scaled="0"/>
                  </a:gradFill>
                  <a:ea typeface="Segoe UI" pitchFamily="34" charset="0"/>
                  <a:cs typeface="Segoe UI" pitchFamily="34" charset="0"/>
                </a:rPr>
                <a:t>Cyan</a:t>
              </a:r>
            </a:p>
            <a:p>
              <a:pPr defTabSz="913927" fontAlgn="base">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R:0 G:188 B:242</a:t>
              </a:r>
            </a:p>
          </p:txBody>
        </p:sp>
      </p:grpSp>
    </p:spTree>
    <p:extLst>
      <p:ext uri="{BB962C8B-B14F-4D97-AF65-F5344CB8AC3E}">
        <p14:creationId xmlns:p14="http://schemas.microsoft.com/office/powerpoint/2010/main" val="4185001961"/>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 id="2147483783" r:id="rId12"/>
    <p:sldLayoutId id="2147483784" r:id="rId13"/>
    <p:sldLayoutId id="2147483785" r:id="rId14"/>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1"/>
            <a:ext cx="12192000" cy="100232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725001" name="Rectangle 9"/>
          <p:cNvSpPr>
            <a:spLocks noChangeArrowheads="1"/>
          </p:cNvSpPr>
          <p:nvPr/>
        </p:nvSpPr>
        <p:spPr bwMode="auto">
          <a:xfrm>
            <a:off x="6351" y="731839"/>
            <a:ext cx="12181416" cy="6111875"/>
          </a:xfrm>
          <a:prstGeom prst="rect">
            <a:avLst/>
          </a:prstGeom>
          <a:noFill/>
          <a:ln w="28575" algn="ctr">
            <a:noFill/>
            <a:miter lim="800000"/>
            <a:headEnd/>
            <a:tailEnd/>
          </a:ln>
          <a:effectLst/>
        </p:spPr>
        <p:txBody>
          <a:bodyPr wrap="none" anchor="ctr"/>
          <a:lstStyle/>
          <a:p>
            <a:pPr algn="ctr" eaLnBrk="0" fontAlgn="base" hangingPunct="0">
              <a:spcBef>
                <a:spcPct val="0"/>
              </a:spcBef>
              <a:spcAft>
                <a:spcPct val="0"/>
              </a:spcAft>
              <a:defRPr/>
            </a:pPr>
            <a:endParaRPr lang="en-US" sz="1800" b="1" dirty="0">
              <a:solidFill>
                <a:srgbClr val="000000"/>
              </a:solidFill>
              <a:cs typeface="Arial" charset="0"/>
            </a:endParaRPr>
          </a:p>
        </p:txBody>
      </p:sp>
      <p:sp>
        <p:nvSpPr>
          <p:cNvPr id="1029" name="Rectangle 4"/>
          <p:cNvSpPr>
            <a:spLocks noGrp="1" noChangeArrowheads="1"/>
          </p:cNvSpPr>
          <p:nvPr>
            <p:ph type="title"/>
          </p:nvPr>
        </p:nvSpPr>
        <p:spPr bwMode="auto">
          <a:xfrm>
            <a:off x="187571" y="-3"/>
            <a:ext cx="11769968" cy="896817"/>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Slide Title</a:t>
            </a:r>
          </a:p>
        </p:txBody>
      </p:sp>
      <p:sp>
        <p:nvSpPr>
          <p:cNvPr id="1030" name="Rectangle 5"/>
          <p:cNvSpPr>
            <a:spLocks noGrp="1" noChangeArrowheads="1"/>
          </p:cNvSpPr>
          <p:nvPr>
            <p:ph type="body" idx="1"/>
          </p:nvPr>
        </p:nvSpPr>
        <p:spPr bwMode="auto">
          <a:xfrm>
            <a:off x="348338" y="1021215"/>
            <a:ext cx="11433116" cy="514735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8040622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7" r:id="rId27"/>
    <p:sldLayoutId id="2147483818" r:id="rId28"/>
    <p:sldLayoutId id="2147483819" r:id="rId29"/>
    <p:sldLayoutId id="2147483820" r:id="rId30"/>
    <p:sldLayoutId id="2147483821" r:id="rId31"/>
    <p:sldLayoutId id="2147483822" r:id="rId32"/>
  </p:sldLayoutIdLst>
  <p:txStyles>
    <p:titleStyle>
      <a:lvl1pPr algn="l" rtl="0" eaLnBrk="1" fontAlgn="base" hangingPunct="1">
        <a:lnSpc>
          <a:spcPct val="85000"/>
        </a:lnSpc>
        <a:spcBef>
          <a:spcPct val="0"/>
        </a:spcBef>
        <a:spcAft>
          <a:spcPct val="0"/>
        </a:spcAft>
        <a:buClr>
          <a:srgbClr val="DC0081"/>
        </a:buClr>
        <a:buFont typeface="Wingdings" pitchFamily="2" charset="2"/>
        <a:defRPr sz="2800">
          <a:solidFill>
            <a:schemeClr val="bg1"/>
          </a:solidFill>
          <a:latin typeface="Segoe UI" pitchFamily="34" charset="0"/>
          <a:ea typeface="Segoe UI" pitchFamily="34" charset="0"/>
          <a:cs typeface="Segoe UI" pitchFamily="34" charset="0"/>
        </a:defRPr>
      </a:lvl1pPr>
      <a:lvl2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2pPr>
      <a:lvl3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3pPr>
      <a:lvl4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4pPr>
      <a:lvl5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5pPr>
      <a:lvl6pPr marL="4572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6pPr>
      <a:lvl7pPr marL="9144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7pPr>
      <a:lvl8pPr marL="13716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8pPr>
      <a:lvl9pPr marL="18288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9pPr>
    </p:titleStyle>
    <p:body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pitchFamily="34" charset="0"/>
          <a:ea typeface="Segoe UI" pitchFamily="34" charset="0"/>
          <a:cs typeface="Segoe UI"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pitchFamily="34" charset="0"/>
          <a:ea typeface="Segoe UI" pitchFamily="34" charset="0"/>
          <a:cs typeface="Segoe UI"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pitchFamily="34" charset="0"/>
          <a:ea typeface="Segoe UI" pitchFamily="34" charset="0"/>
          <a:cs typeface="Segoe UI"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3422" tIns="89639" rIns="143422" bIns="89639"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3422" tIns="89639" rIns="143422" bIns="89639"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74397185"/>
      </p:ext>
    </p:extLst>
  </p:cSld>
  <p:clrMap bg1="lt1" tx1="dk1" bg2="lt2" tx2="dk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 id="2147483879" r:id="rId12"/>
    <p:sldLayoutId id="2147483880" r:id="rId13"/>
    <p:sldLayoutId id="2147483881" r:id="rId14"/>
    <p:sldLayoutId id="2147483882" r:id="rId15"/>
    <p:sldLayoutId id="2147483883" r:id="rId16"/>
    <p:sldLayoutId id="2147483884" r:id="rId17"/>
    <p:sldLayoutId id="2147483885" r:id="rId18"/>
    <p:sldLayoutId id="2147483886" r:id="rId19"/>
  </p:sldLayoutIdLst>
  <p:transition>
    <p:fade/>
  </p:transition>
  <p:txStyles>
    <p:titleStyle>
      <a:lvl1pPr algn="l" defTabSz="914367" rtl="0" eaLnBrk="1" latinLnBrk="0" hangingPunct="1">
        <a:lnSpc>
          <a:spcPct val="90000"/>
        </a:lnSpc>
        <a:spcBef>
          <a:spcPct val="0"/>
        </a:spcBef>
        <a:buNone/>
        <a:defRPr lang="en-US" sz="47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00"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00"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7" rtl="0" eaLnBrk="1" latinLnBrk="0" hangingPunct="1">
        <a:defRPr sz="1800" kern="1200">
          <a:solidFill>
            <a:schemeClr val="tx1"/>
          </a:solidFill>
          <a:latin typeface="+mn-lt"/>
          <a:ea typeface="+mn-ea"/>
          <a:cs typeface="+mn-cs"/>
        </a:defRPr>
      </a:lvl1pPr>
      <a:lvl2pPr marL="457183" algn="l" defTabSz="914367" rtl="0" eaLnBrk="1" latinLnBrk="0" hangingPunct="1">
        <a:defRPr sz="1800" kern="1200">
          <a:solidFill>
            <a:schemeClr val="tx1"/>
          </a:solidFill>
          <a:latin typeface="+mn-lt"/>
          <a:ea typeface="+mn-ea"/>
          <a:cs typeface="+mn-cs"/>
        </a:defRPr>
      </a:lvl2pPr>
      <a:lvl3pPr marL="914367" algn="l" defTabSz="914367" rtl="0" eaLnBrk="1" latinLnBrk="0" hangingPunct="1">
        <a:defRPr sz="1800" kern="1200">
          <a:solidFill>
            <a:schemeClr val="tx1"/>
          </a:solidFill>
          <a:latin typeface="+mn-lt"/>
          <a:ea typeface="+mn-ea"/>
          <a:cs typeface="+mn-cs"/>
        </a:defRPr>
      </a:lvl3pPr>
      <a:lvl4pPr marL="1371550" algn="l" defTabSz="914367" rtl="0" eaLnBrk="1" latinLnBrk="0" hangingPunct="1">
        <a:defRPr sz="1800" kern="1200">
          <a:solidFill>
            <a:schemeClr val="tx1"/>
          </a:solidFill>
          <a:latin typeface="+mn-lt"/>
          <a:ea typeface="+mn-ea"/>
          <a:cs typeface="+mn-cs"/>
        </a:defRPr>
      </a:lvl4pPr>
      <a:lvl5pPr marL="1828734" algn="l" defTabSz="914367" rtl="0" eaLnBrk="1" latinLnBrk="0" hangingPunct="1">
        <a:defRPr sz="1800" kern="1200">
          <a:solidFill>
            <a:schemeClr val="tx1"/>
          </a:solidFill>
          <a:latin typeface="+mn-lt"/>
          <a:ea typeface="+mn-ea"/>
          <a:cs typeface="+mn-cs"/>
        </a:defRPr>
      </a:lvl5pPr>
      <a:lvl6pPr marL="2285918" algn="l" defTabSz="914367" rtl="0" eaLnBrk="1" latinLnBrk="0" hangingPunct="1">
        <a:defRPr sz="1800" kern="1200">
          <a:solidFill>
            <a:schemeClr val="tx1"/>
          </a:solidFill>
          <a:latin typeface="+mn-lt"/>
          <a:ea typeface="+mn-ea"/>
          <a:cs typeface="+mn-cs"/>
        </a:defRPr>
      </a:lvl6pPr>
      <a:lvl7pPr marL="2743101" algn="l" defTabSz="914367" rtl="0" eaLnBrk="1" latinLnBrk="0" hangingPunct="1">
        <a:defRPr sz="1800" kern="1200">
          <a:solidFill>
            <a:schemeClr val="tx1"/>
          </a:solidFill>
          <a:latin typeface="+mn-lt"/>
          <a:ea typeface="+mn-ea"/>
          <a:cs typeface="+mn-cs"/>
        </a:defRPr>
      </a:lvl7pPr>
      <a:lvl8pPr marL="3200284" algn="l" defTabSz="914367" rtl="0" eaLnBrk="1" latinLnBrk="0" hangingPunct="1">
        <a:defRPr sz="1800" kern="1200">
          <a:solidFill>
            <a:schemeClr val="tx1"/>
          </a:solidFill>
          <a:latin typeface="+mn-lt"/>
          <a:ea typeface="+mn-ea"/>
          <a:cs typeface="+mn-cs"/>
        </a:defRPr>
      </a:lvl8pPr>
      <a:lvl9pPr marL="3657469" algn="l" defTabSz="91436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61DB75-399B-4142-9D86-1BA3C1303F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9B541C-D616-4967-ACD8-5A52170991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7F18BA-496D-410A-BBC4-0E5B5A5CAE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30D52A-5F20-49F5-B0E2-4E520F8A6D94}" type="datetimeFigureOut">
              <a:rPr lang="en-US" smtClean="0"/>
              <a:t>7/19/2018</a:t>
            </a:fld>
            <a:endParaRPr lang="en-US"/>
          </a:p>
        </p:txBody>
      </p:sp>
      <p:sp>
        <p:nvSpPr>
          <p:cNvPr id="5" name="Footer Placeholder 4">
            <a:extLst>
              <a:ext uri="{FF2B5EF4-FFF2-40B4-BE49-F238E27FC236}">
                <a16:creationId xmlns:a16="http://schemas.microsoft.com/office/drawing/2014/main" id="{9F5238E0-715C-4506-943E-C9E347BAA2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C0E50ED-D1E2-4BBE-83CE-79AFDF3D88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693DF-7BA8-4423-8E15-3CEC68EDFBE7}" type="slidenum">
              <a:rPr lang="en-US" smtClean="0"/>
              <a:t>‹#›</a:t>
            </a:fld>
            <a:endParaRPr lang="en-US"/>
          </a:p>
        </p:txBody>
      </p:sp>
    </p:spTree>
    <p:extLst>
      <p:ext uri="{BB962C8B-B14F-4D97-AF65-F5344CB8AC3E}">
        <p14:creationId xmlns:p14="http://schemas.microsoft.com/office/powerpoint/2010/main" val="178497528"/>
      </p:ext>
    </p:extLst>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1"/>
            <a:ext cx="12192000" cy="100232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25001" name="Rectangle 9"/>
          <p:cNvSpPr>
            <a:spLocks noChangeArrowheads="1"/>
          </p:cNvSpPr>
          <p:nvPr/>
        </p:nvSpPr>
        <p:spPr bwMode="auto">
          <a:xfrm>
            <a:off x="6351" y="731839"/>
            <a:ext cx="12181416" cy="6111875"/>
          </a:xfrm>
          <a:prstGeom prst="rect">
            <a:avLst/>
          </a:prstGeom>
          <a:noFill/>
          <a:ln w="28575" algn="ctr">
            <a:noFill/>
            <a:miter lim="800000"/>
            <a:headEnd/>
            <a:tailEnd/>
          </a:ln>
          <a:effectLst/>
        </p:spPr>
        <p:txBody>
          <a:bodyPr wrap="none" anchor="ctr"/>
          <a:lstStyle/>
          <a:p>
            <a:pPr algn="ctr" eaLnBrk="0" hangingPunct="0">
              <a:defRPr/>
            </a:pPr>
            <a:endParaRPr lang="en-US" sz="1800" dirty="0">
              <a:cs typeface="+mn-cs"/>
            </a:endParaRPr>
          </a:p>
        </p:txBody>
      </p:sp>
      <p:sp>
        <p:nvSpPr>
          <p:cNvPr id="1029" name="Rectangle 4"/>
          <p:cNvSpPr>
            <a:spLocks noGrp="1" noChangeArrowheads="1"/>
          </p:cNvSpPr>
          <p:nvPr>
            <p:ph type="title"/>
          </p:nvPr>
        </p:nvSpPr>
        <p:spPr bwMode="auto">
          <a:xfrm>
            <a:off x="187571" y="-3"/>
            <a:ext cx="11769968" cy="896817"/>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Slide Title</a:t>
            </a:r>
          </a:p>
        </p:txBody>
      </p:sp>
      <p:sp>
        <p:nvSpPr>
          <p:cNvPr id="1030" name="Rectangle 5"/>
          <p:cNvSpPr>
            <a:spLocks noGrp="1" noChangeArrowheads="1"/>
          </p:cNvSpPr>
          <p:nvPr>
            <p:ph type="body" idx="1"/>
          </p:nvPr>
        </p:nvSpPr>
        <p:spPr bwMode="auto">
          <a:xfrm>
            <a:off x="348338" y="1021215"/>
            <a:ext cx="11433116" cy="514735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6002459"/>
      </p:ext>
    </p:extLst>
  </p:cSld>
  <p:clrMap bg1="lt1" tx1="dk1" bg2="lt2" tx2="dk2" accent1="accent1" accent2="accent2" accent3="accent3" accent4="accent4" accent5="accent5" accent6="accent6" hlink="hlink" folHlink="folHlink"/>
  <p:sldLayoutIdLst>
    <p:sldLayoutId id="2147483912" r:id="rId1"/>
    <p:sldLayoutId id="2147483913" r:id="rId2"/>
    <p:sldLayoutId id="2147483914" r:id="rId3"/>
    <p:sldLayoutId id="2147483915" r:id="rId4"/>
    <p:sldLayoutId id="2147483916" r:id="rId5"/>
    <p:sldLayoutId id="2147483917" r:id="rId6"/>
    <p:sldLayoutId id="2147483918" r:id="rId7"/>
    <p:sldLayoutId id="2147483919" r:id="rId8"/>
    <p:sldLayoutId id="2147483920" r:id="rId9"/>
    <p:sldLayoutId id="2147483921" r:id="rId10"/>
    <p:sldLayoutId id="2147483922" r:id="rId11"/>
    <p:sldLayoutId id="2147483923" r:id="rId12"/>
    <p:sldLayoutId id="2147483924" r:id="rId13"/>
    <p:sldLayoutId id="2147483925" r:id="rId14"/>
    <p:sldLayoutId id="2147483926" r:id="rId15"/>
    <p:sldLayoutId id="2147483927" r:id="rId16"/>
    <p:sldLayoutId id="2147483928" r:id="rId17"/>
    <p:sldLayoutId id="2147483929" r:id="rId18"/>
    <p:sldLayoutId id="2147483930" r:id="rId19"/>
    <p:sldLayoutId id="2147483931" r:id="rId20"/>
    <p:sldLayoutId id="2147483932" r:id="rId21"/>
    <p:sldLayoutId id="2147483933" r:id="rId22"/>
    <p:sldLayoutId id="2147483934" r:id="rId23"/>
    <p:sldLayoutId id="2147483935" r:id="rId24"/>
    <p:sldLayoutId id="2147483937" r:id="rId25"/>
    <p:sldLayoutId id="2147483940" r:id="rId26"/>
    <p:sldLayoutId id="2147483942" r:id="rId27"/>
    <p:sldLayoutId id="2147483943" r:id="rId28"/>
    <p:sldLayoutId id="2147483944" r:id="rId29"/>
    <p:sldLayoutId id="2147483945" r:id="rId30"/>
  </p:sldLayoutIdLst>
  <p:txStyles>
    <p:titleStyle>
      <a:lvl1pPr algn="l" rtl="0" eaLnBrk="1" fontAlgn="base" hangingPunct="1">
        <a:lnSpc>
          <a:spcPct val="85000"/>
        </a:lnSpc>
        <a:spcBef>
          <a:spcPct val="0"/>
        </a:spcBef>
        <a:spcAft>
          <a:spcPct val="0"/>
        </a:spcAft>
        <a:buClr>
          <a:srgbClr val="DC0081"/>
        </a:buClr>
        <a:buFont typeface="Wingdings" pitchFamily="2" charset="2"/>
        <a:defRPr sz="2800">
          <a:solidFill>
            <a:schemeClr val="bg1"/>
          </a:solidFill>
          <a:latin typeface="Segoe UI" pitchFamily="34" charset="0"/>
          <a:ea typeface="Segoe UI" pitchFamily="34" charset="0"/>
          <a:cs typeface="Segoe UI" pitchFamily="34" charset="0"/>
        </a:defRPr>
      </a:lvl1pPr>
      <a:lvl2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2pPr>
      <a:lvl3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3pPr>
      <a:lvl4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4pPr>
      <a:lvl5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5pPr>
      <a:lvl6pPr marL="4572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6pPr>
      <a:lvl7pPr marL="9144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7pPr>
      <a:lvl8pPr marL="13716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8pPr>
      <a:lvl9pPr marL="18288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9pPr>
    </p:titleStyle>
    <p:body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pitchFamily="34" charset="0"/>
          <a:ea typeface="Segoe UI" pitchFamily="34" charset="0"/>
          <a:cs typeface="Segoe UI"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pitchFamily="34" charset="0"/>
          <a:ea typeface="Segoe UI" pitchFamily="34" charset="0"/>
          <a:cs typeface="Segoe UI"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pitchFamily="34" charset="0"/>
          <a:ea typeface="Segoe UI" pitchFamily="34" charset="0"/>
          <a:cs typeface="Segoe UI"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Title Placeholder 9"/>
          <p:cNvSpPr>
            <a:spLocks noGrp="1"/>
          </p:cNvSpPr>
          <p:nvPr>
            <p:ph type="title"/>
          </p:nvPr>
        </p:nvSpPr>
        <p:spPr>
          <a:xfrm>
            <a:off x="379514" y="182215"/>
            <a:ext cx="11524432" cy="1063487"/>
          </a:xfrm>
          <a:prstGeom prst="rect">
            <a:avLst/>
          </a:prstGeom>
        </p:spPr>
        <p:txBody>
          <a:bodyPr vert="horz" lIns="91409" tIns="45705" rIns="91409" bIns="45705" rtlCol="0" anchor="t" anchorCtr="0">
            <a:normAutofit/>
          </a:bodyPr>
          <a:lstStyle/>
          <a:p>
            <a:r>
              <a:rPr lang="en-US" dirty="0"/>
              <a:t>Click to edit Master title style</a:t>
            </a:r>
          </a:p>
        </p:txBody>
      </p:sp>
    </p:spTree>
    <p:extLst>
      <p:ext uri="{BB962C8B-B14F-4D97-AF65-F5344CB8AC3E}">
        <p14:creationId xmlns:p14="http://schemas.microsoft.com/office/powerpoint/2010/main" val="1221341987"/>
      </p:ext>
    </p:extLst>
  </p:cSld>
  <p:clrMap bg1="lt1" tx1="dk1" bg2="lt2" tx2="dk2" accent1="accent1" accent2="accent2" accent3="accent3" accent4="accent4" accent5="accent5" accent6="accent6" hlink="hlink" folHlink="folHlink"/>
  <p:sldLayoutIdLst>
    <p:sldLayoutId id="2147483947" r:id="rId1"/>
    <p:sldLayoutId id="2147483948" r:id="rId2"/>
    <p:sldLayoutId id="2147483949" r:id="rId3"/>
    <p:sldLayoutId id="2147483950" r:id="rId4"/>
    <p:sldLayoutId id="2147483951" r:id="rId5"/>
    <p:sldLayoutId id="2147483952" r:id="rId6"/>
    <p:sldLayoutId id="2147483953" r:id="rId7"/>
    <p:sldLayoutId id="2147483954" r:id="rId8"/>
  </p:sldLayoutIdLst>
  <p:txStyles>
    <p:titleStyle>
      <a:lvl1pPr algn="l" defTabSz="914088" rtl="0" eaLnBrk="1" latinLnBrk="0" hangingPunct="1">
        <a:lnSpc>
          <a:spcPct val="80000"/>
        </a:lnSpc>
        <a:spcBef>
          <a:spcPct val="0"/>
        </a:spcBef>
        <a:buNone/>
        <a:defRPr sz="4400"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p:titleStyle>
    <p:bodyStyle>
      <a:lvl1pPr marL="342783" indent="-342783" algn="l" defTabSz="914088" rtl="0" eaLnBrk="1" latinLnBrk="0" hangingPunct="1">
        <a:spcBef>
          <a:spcPts val="1200"/>
        </a:spcBef>
        <a:buFont typeface="Arial" pitchFamily="34" charset="0"/>
        <a:buChar char="•"/>
        <a:defRPr sz="3200" b="1"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088" rtl="0" eaLnBrk="1" latinLnBrk="0" hangingPunct="1">
        <a:defRPr sz="1800" kern="1200">
          <a:solidFill>
            <a:schemeClr val="tx1"/>
          </a:solidFill>
          <a:latin typeface="+mn-lt"/>
          <a:ea typeface="+mn-ea"/>
          <a:cs typeface="+mn-cs"/>
        </a:defRPr>
      </a:lvl1pPr>
      <a:lvl2pPr marL="457044" algn="l" defTabSz="914088" rtl="0" eaLnBrk="1" latinLnBrk="0" hangingPunct="1">
        <a:defRPr sz="1800" kern="1200">
          <a:solidFill>
            <a:schemeClr val="tx1"/>
          </a:solidFill>
          <a:latin typeface="+mn-lt"/>
          <a:ea typeface="+mn-ea"/>
          <a:cs typeface="+mn-cs"/>
        </a:defRPr>
      </a:lvl2pPr>
      <a:lvl3pPr marL="914088" algn="l" defTabSz="914088" rtl="0" eaLnBrk="1" latinLnBrk="0" hangingPunct="1">
        <a:defRPr sz="1800" kern="1200">
          <a:solidFill>
            <a:schemeClr val="tx1"/>
          </a:solidFill>
          <a:latin typeface="+mn-lt"/>
          <a:ea typeface="+mn-ea"/>
          <a:cs typeface="+mn-cs"/>
        </a:defRPr>
      </a:lvl3pPr>
      <a:lvl4pPr marL="1371133" algn="l" defTabSz="914088" rtl="0" eaLnBrk="1" latinLnBrk="0" hangingPunct="1">
        <a:defRPr sz="1800" kern="1200">
          <a:solidFill>
            <a:schemeClr val="tx1"/>
          </a:solidFill>
          <a:latin typeface="+mn-lt"/>
          <a:ea typeface="+mn-ea"/>
          <a:cs typeface="+mn-cs"/>
        </a:defRPr>
      </a:lvl4pPr>
      <a:lvl5pPr marL="1828178" algn="l" defTabSz="914088" rtl="0" eaLnBrk="1" latinLnBrk="0" hangingPunct="1">
        <a:defRPr sz="1800" kern="1200">
          <a:solidFill>
            <a:schemeClr val="tx1"/>
          </a:solidFill>
          <a:latin typeface="+mn-lt"/>
          <a:ea typeface="+mn-ea"/>
          <a:cs typeface="+mn-cs"/>
        </a:defRPr>
      </a:lvl5pPr>
      <a:lvl6pPr marL="2285222" algn="l" defTabSz="914088" rtl="0" eaLnBrk="1" latinLnBrk="0" hangingPunct="1">
        <a:defRPr sz="1800" kern="1200">
          <a:solidFill>
            <a:schemeClr val="tx1"/>
          </a:solidFill>
          <a:latin typeface="+mn-lt"/>
          <a:ea typeface="+mn-ea"/>
          <a:cs typeface="+mn-cs"/>
        </a:defRPr>
      </a:lvl6pPr>
      <a:lvl7pPr marL="2742267" algn="l" defTabSz="914088" rtl="0" eaLnBrk="1" latinLnBrk="0" hangingPunct="1">
        <a:defRPr sz="1800" kern="1200">
          <a:solidFill>
            <a:schemeClr val="tx1"/>
          </a:solidFill>
          <a:latin typeface="+mn-lt"/>
          <a:ea typeface="+mn-ea"/>
          <a:cs typeface="+mn-cs"/>
        </a:defRPr>
      </a:lvl7pPr>
      <a:lvl8pPr marL="3199311" algn="l" defTabSz="914088" rtl="0" eaLnBrk="1" latinLnBrk="0" hangingPunct="1">
        <a:defRPr sz="1800" kern="1200">
          <a:solidFill>
            <a:schemeClr val="tx1"/>
          </a:solidFill>
          <a:latin typeface="+mn-lt"/>
          <a:ea typeface="+mn-ea"/>
          <a:cs typeface="+mn-cs"/>
        </a:defRPr>
      </a:lvl8pPr>
      <a:lvl9pPr marL="3656358" algn="l" defTabSz="91408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193271" y="5132439"/>
            <a:ext cx="3921529" cy="1460779"/>
          </a:xfrm>
        </p:spPr>
        <p:txBody>
          <a:bodyPr/>
          <a:lstStyle/>
          <a:p>
            <a:endParaRPr lang="en-US" dirty="0"/>
          </a:p>
        </p:txBody>
      </p:sp>
      <p:sp>
        <p:nvSpPr>
          <p:cNvPr id="2" name="Title 1"/>
          <p:cNvSpPr>
            <a:spLocks noGrp="1"/>
          </p:cNvSpPr>
          <p:nvPr>
            <p:ph type="ctrTitle"/>
          </p:nvPr>
        </p:nvSpPr>
        <p:spPr>
          <a:solidFill>
            <a:srgbClr val="007233"/>
          </a:solidFill>
        </p:spPr>
        <p:txBody>
          <a:bodyPr/>
          <a:lstStyle/>
          <a:p>
            <a:r>
              <a:rPr lang="en-US" sz="3200" dirty="0"/>
              <a:t>Data &amp; Cloud Skill Up and Exam Ready Workshop </a:t>
            </a:r>
            <a:br>
              <a:rPr lang="en-US" sz="3200" dirty="0"/>
            </a:br>
            <a:r>
              <a:rPr lang="en-US" sz="3200" dirty="0"/>
              <a:t>Exam 70-535: Architecting Azure Solutions </a:t>
            </a:r>
          </a:p>
        </p:txBody>
      </p:sp>
      <p:sp>
        <p:nvSpPr>
          <p:cNvPr id="5" name="Subtitle 3"/>
          <p:cNvSpPr txBox="1">
            <a:spLocks/>
          </p:cNvSpPr>
          <p:nvPr/>
        </p:nvSpPr>
        <p:spPr bwMode="auto">
          <a:xfrm>
            <a:off x="4114800" y="5132438"/>
            <a:ext cx="4182787" cy="1460779"/>
          </a:xfrm>
          <a:prstGeom prst="rect">
            <a:avLst/>
          </a:prstGeom>
          <a:noFill/>
          <a:ln w="9525">
            <a:noFill/>
            <a:miter lim="800000"/>
            <a:headEnd/>
            <a:tailEnd/>
          </a:ln>
        </p:spPr>
        <p:txBody>
          <a:bodyPr vert="horz" wrap="square" lIns="137160" tIns="137160" rIns="137160" bIns="137160" numCol="1" anchor="b" anchorCtr="0" compatLnSpc="1">
            <a:prstTxWarp prst="textNoShape">
              <a:avLst/>
            </a:prstTxWarp>
            <a:normAutofit/>
          </a:bodyPr>
          <a:lstStyle>
            <a:lvl1pPr marL="0" indent="0" algn="l" defTabSz="685539" rtl="0" eaLnBrk="1" fontAlgn="base" latinLnBrk="0" hangingPunct="1">
              <a:lnSpc>
                <a:spcPct val="100000"/>
              </a:lnSpc>
              <a:spcBef>
                <a:spcPts val="0"/>
              </a:spcBef>
              <a:spcAft>
                <a:spcPct val="0"/>
              </a:spcAft>
              <a:buClr>
                <a:srgbClr val="0070C0"/>
              </a:buClr>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rtl="0" eaLnBrk="1" fontAlgn="base" hangingPunct="1">
              <a:lnSpc>
                <a:spcPct val="100000"/>
              </a:lnSpc>
              <a:spcBef>
                <a:spcPts val="600"/>
              </a:spcBef>
              <a:spcAft>
                <a:spcPct val="0"/>
              </a:spcAft>
              <a:buClr>
                <a:srgbClr val="0070C0"/>
              </a:buClr>
              <a:buSzPct val="80000"/>
              <a:buFont typeface="Arial" pitchFamily="34" charset="0"/>
              <a:buNone/>
              <a:defRPr sz="2400">
                <a:solidFill>
                  <a:schemeClr val="tx1">
                    <a:tint val="75000"/>
                  </a:schemeClr>
                </a:solidFill>
                <a:latin typeface="Segoe UI" pitchFamily="34" charset="0"/>
                <a:ea typeface="Segoe UI" pitchFamily="34" charset="0"/>
                <a:cs typeface="Segoe UI" pitchFamily="34" charset="0"/>
              </a:defRPr>
            </a:lvl2pPr>
            <a:lvl3pPr marL="685566" indent="0" algn="ctr" rtl="0" eaLnBrk="1" fontAlgn="base" hangingPunct="1">
              <a:lnSpc>
                <a:spcPct val="100000"/>
              </a:lnSpc>
              <a:spcBef>
                <a:spcPts val="600"/>
              </a:spcBef>
              <a:spcAft>
                <a:spcPct val="0"/>
              </a:spcAft>
              <a:buClr>
                <a:srgbClr val="0070C0"/>
              </a:buClr>
              <a:buSzPct val="80000"/>
              <a:buFont typeface="Arial" pitchFamily="34" charset="0"/>
              <a:buNone/>
              <a:defRPr sz="2000">
                <a:solidFill>
                  <a:schemeClr val="tx1">
                    <a:tint val="75000"/>
                  </a:schemeClr>
                </a:solidFill>
                <a:latin typeface="Segoe UI" pitchFamily="34" charset="0"/>
                <a:ea typeface="Segoe UI" pitchFamily="34" charset="0"/>
                <a:cs typeface="Segoe UI" pitchFamily="34" charset="0"/>
              </a:defRPr>
            </a:lvl3pPr>
            <a:lvl4pPr marL="1028350" indent="0" algn="ctr" rtl="0" eaLnBrk="1" fontAlgn="base" hangingPunct="1">
              <a:lnSpc>
                <a:spcPct val="100000"/>
              </a:lnSpc>
              <a:spcBef>
                <a:spcPts val="600"/>
              </a:spcBef>
              <a:spcAft>
                <a:spcPct val="0"/>
              </a:spcAft>
              <a:buClr>
                <a:srgbClr val="0070C0"/>
              </a:buClr>
              <a:buSzPct val="90000"/>
              <a:buFont typeface="Arial" pitchFamily="34" charset="0"/>
              <a:buNone/>
              <a:defRPr sz="1800">
                <a:solidFill>
                  <a:schemeClr val="tx1">
                    <a:tint val="75000"/>
                  </a:schemeClr>
                </a:solidFill>
                <a:latin typeface="Segoe UI" pitchFamily="34" charset="0"/>
                <a:ea typeface="Segoe UI" pitchFamily="34" charset="0"/>
                <a:cs typeface="Segoe UI" pitchFamily="34" charset="0"/>
              </a:defRPr>
            </a:lvl4pPr>
            <a:lvl5pPr marL="1371134" indent="0" algn="ctr" rtl="0" eaLnBrk="1" fontAlgn="base" hangingPunct="1">
              <a:lnSpc>
                <a:spcPct val="100000"/>
              </a:lnSpc>
              <a:spcBef>
                <a:spcPts val="600"/>
              </a:spcBef>
              <a:spcAft>
                <a:spcPct val="0"/>
              </a:spcAft>
              <a:buClr>
                <a:srgbClr val="0070C0"/>
              </a:buClr>
              <a:buSzPct val="90000"/>
              <a:buFont typeface="Arial" pitchFamily="34" charset="0"/>
              <a:buNone/>
              <a:defRPr sz="1800">
                <a:solidFill>
                  <a:schemeClr val="tx1">
                    <a:tint val="75000"/>
                  </a:schemeClr>
                </a:solidFill>
                <a:latin typeface="Segoe UI" pitchFamily="34" charset="0"/>
                <a:ea typeface="Segoe UI" pitchFamily="34" charset="0"/>
                <a:cs typeface="Segoe UI" pitchFamily="34" charset="0"/>
              </a:defRPr>
            </a:lvl5pPr>
            <a:lvl6pPr marL="1713917"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6pPr>
            <a:lvl7pPr marL="2056700"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7pPr>
            <a:lvl8pPr marL="2399483"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8pPr>
            <a:lvl9pPr marL="2742269"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9pPr>
          </a:lstStyle>
          <a:p>
            <a:endParaRPr lang="en-US" dirty="0"/>
          </a:p>
        </p:txBody>
      </p:sp>
      <p:sp>
        <p:nvSpPr>
          <p:cNvPr id="6" name="Subtitle 3"/>
          <p:cNvSpPr txBox="1">
            <a:spLocks/>
          </p:cNvSpPr>
          <p:nvPr/>
        </p:nvSpPr>
        <p:spPr bwMode="auto">
          <a:xfrm>
            <a:off x="8773158" y="5132439"/>
            <a:ext cx="4182787" cy="1460779"/>
          </a:xfrm>
          <a:prstGeom prst="rect">
            <a:avLst/>
          </a:prstGeom>
          <a:noFill/>
          <a:ln w="9525">
            <a:noFill/>
            <a:miter lim="800000"/>
            <a:headEnd/>
            <a:tailEnd/>
          </a:ln>
        </p:spPr>
        <p:txBody>
          <a:bodyPr vert="horz" wrap="square" lIns="137160" tIns="137160" rIns="137160" bIns="137160" numCol="1" anchor="b" anchorCtr="0" compatLnSpc="1">
            <a:prstTxWarp prst="textNoShape">
              <a:avLst/>
            </a:prstTxWarp>
            <a:normAutofit/>
          </a:bodyPr>
          <a:lstStyle>
            <a:lvl1pPr marL="0" indent="0" algn="l" defTabSz="685539" rtl="0" eaLnBrk="1" fontAlgn="base" latinLnBrk="0" hangingPunct="1">
              <a:lnSpc>
                <a:spcPct val="100000"/>
              </a:lnSpc>
              <a:spcBef>
                <a:spcPts val="0"/>
              </a:spcBef>
              <a:spcAft>
                <a:spcPct val="0"/>
              </a:spcAft>
              <a:buClr>
                <a:srgbClr val="0070C0"/>
              </a:buClr>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rtl="0" eaLnBrk="1" fontAlgn="base" hangingPunct="1">
              <a:lnSpc>
                <a:spcPct val="100000"/>
              </a:lnSpc>
              <a:spcBef>
                <a:spcPts val="600"/>
              </a:spcBef>
              <a:spcAft>
                <a:spcPct val="0"/>
              </a:spcAft>
              <a:buClr>
                <a:srgbClr val="0070C0"/>
              </a:buClr>
              <a:buSzPct val="80000"/>
              <a:buFont typeface="Arial" pitchFamily="34" charset="0"/>
              <a:buNone/>
              <a:defRPr sz="2400">
                <a:solidFill>
                  <a:schemeClr val="tx1">
                    <a:tint val="75000"/>
                  </a:schemeClr>
                </a:solidFill>
                <a:latin typeface="Segoe UI" pitchFamily="34" charset="0"/>
                <a:ea typeface="Segoe UI" pitchFamily="34" charset="0"/>
                <a:cs typeface="Segoe UI" pitchFamily="34" charset="0"/>
              </a:defRPr>
            </a:lvl2pPr>
            <a:lvl3pPr marL="685566" indent="0" algn="ctr" rtl="0" eaLnBrk="1" fontAlgn="base" hangingPunct="1">
              <a:lnSpc>
                <a:spcPct val="100000"/>
              </a:lnSpc>
              <a:spcBef>
                <a:spcPts val="600"/>
              </a:spcBef>
              <a:spcAft>
                <a:spcPct val="0"/>
              </a:spcAft>
              <a:buClr>
                <a:srgbClr val="0070C0"/>
              </a:buClr>
              <a:buSzPct val="80000"/>
              <a:buFont typeface="Arial" pitchFamily="34" charset="0"/>
              <a:buNone/>
              <a:defRPr sz="2000">
                <a:solidFill>
                  <a:schemeClr val="tx1">
                    <a:tint val="75000"/>
                  </a:schemeClr>
                </a:solidFill>
                <a:latin typeface="Segoe UI" pitchFamily="34" charset="0"/>
                <a:ea typeface="Segoe UI" pitchFamily="34" charset="0"/>
                <a:cs typeface="Segoe UI" pitchFamily="34" charset="0"/>
              </a:defRPr>
            </a:lvl3pPr>
            <a:lvl4pPr marL="1028350" indent="0" algn="ctr" rtl="0" eaLnBrk="1" fontAlgn="base" hangingPunct="1">
              <a:lnSpc>
                <a:spcPct val="100000"/>
              </a:lnSpc>
              <a:spcBef>
                <a:spcPts val="600"/>
              </a:spcBef>
              <a:spcAft>
                <a:spcPct val="0"/>
              </a:spcAft>
              <a:buClr>
                <a:srgbClr val="0070C0"/>
              </a:buClr>
              <a:buSzPct val="90000"/>
              <a:buFont typeface="Arial" pitchFamily="34" charset="0"/>
              <a:buNone/>
              <a:defRPr sz="1800">
                <a:solidFill>
                  <a:schemeClr val="tx1">
                    <a:tint val="75000"/>
                  </a:schemeClr>
                </a:solidFill>
                <a:latin typeface="Segoe UI" pitchFamily="34" charset="0"/>
                <a:ea typeface="Segoe UI" pitchFamily="34" charset="0"/>
                <a:cs typeface="Segoe UI" pitchFamily="34" charset="0"/>
              </a:defRPr>
            </a:lvl4pPr>
            <a:lvl5pPr marL="1371134" indent="0" algn="ctr" rtl="0" eaLnBrk="1" fontAlgn="base" hangingPunct="1">
              <a:lnSpc>
                <a:spcPct val="100000"/>
              </a:lnSpc>
              <a:spcBef>
                <a:spcPts val="600"/>
              </a:spcBef>
              <a:spcAft>
                <a:spcPct val="0"/>
              </a:spcAft>
              <a:buClr>
                <a:srgbClr val="0070C0"/>
              </a:buClr>
              <a:buSzPct val="90000"/>
              <a:buFont typeface="Arial" pitchFamily="34" charset="0"/>
              <a:buNone/>
              <a:defRPr sz="1800">
                <a:solidFill>
                  <a:schemeClr val="tx1">
                    <a:tint val="75000"/>
                  </a:schemeClr>
                </a:solidFill>
                <a:latin typeface="Segoe UI" pitchFamily="34" charset="0"/>
                <a:ea typeface="Segoe UI" pitchFamily="34" charset="0"/>
                <a:cs typeface="Segoe UI" pitchFamily="34" charset="0"/>
              </a:defRPr>
            </a:lvl5pPr>
            <a:lvl6pPr marL="1713917"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6pPr>
            <a:lvl7pPr marL="2056700"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7pPr>
            <a:lvl8pPr marL="2399483"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8pPr>
            <a:lvl9pPr marL="2742269"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9pPr>
          </a:lstStyle>
          <a:p>
            <a:endParaRPr lang="en-US" dirty="0"/>
          </a:p>
        </p:txBody>
      </p:sp>
    </p:spTree>
    <p:extLst>
      <p:ext uri="{BB962C8B-B14F-4D97-AF65-F5344CB8AC3E}">
        <p14:creationId xmlns:p14="http://schemas.microsoft.com/office/powerpoint/2010/main" val="1892718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0C0">
            <a:alpha val="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sz="quarter"/>
          </p:nvPr>
        </p:nvSpPr>
        <p:spPr/>
        <p:txBody>
          <a:bodyPr/>
          <a:lstStyle/>
          <a:p>
            <a:r>
              <a:rPr lang="en-US" dirty="0"/>
              <a:t>Agenda – Day 1</a:t>
            </a:r>
          </a:p>
        </p:txBody>
      </p:sp>
      <p:graphicFrame>
        <p:nvGraphicFramePr>
          <p:cNvPr id="3" name="Table 2">
            <a:extLst>
              <a:ext uri="{FF2B5EF4-FFF2-40B4-BE49-F238E27FC236}">
                <a16:creationId xmlns:a16="http://schemas.microsoft.com/office/drawing/2014/main" id="{0DF8E4B3-1E61-4A2C-AEEC-EBAD5AF76B86}"/>
              </a:ext>
            </a:extLst>
          </p:cNvPr>
          <p:cNvGraphicFramePr>
            <a:graphicFrameLocks noGrp="1"/>
          </p:cNvGraphicFramePr>
          <p:nvPr>
            <p:extLst>
              <p:ext uri="{D42A27DB-BD31-4B8C-83A1-F6EECF244321}">
                <p14:modId xmlns:p14="http://schemas.microsoft.com/office/powerpoint/2010/main" val="575383143"/>
              </p:ext>
            </p:extLst>
          </p:nvPr>
        </p:nvGraphicFramePr>
        <p:xfrm>
          <a:off x="1012078" y="1994694"/>
          <a:ext cx="10167845" cy="3993732"/>
        </p:xfrm>
        <a:graphic>
          <a:graphicData uri="http://schemas.openxmlformats.org/drawingml/2006/table">
            <a:tbl>
              <a:tblPr/>
              <a:tblGrid>
                <a:gridCol w="1270981">
                  <a:extLst>
                    <a:ext uri="{9D8B030D-6E8A-4147-A177-3AD203B41FA5}">
                      <a16:colId xmlns:a16="http://schemas.microsoft.com/office/drawing/2014/main" val="2034306694"/>
                    </a:ext>
                  </a:extLst>
                </a:gridCol>
                <a:gridCol w="1955355">
                  <a:extLst>
                    <a:ext uri="{9D8B030D-6E8A-4147-A177-3AD203B41FA5}">
                      <a16:colId xmlns:a16="http://schemas.microsoft.com/office/drawing/2014/main" val="3890665440"/>
                    </a:ext>
                  </a:extLst>
                </a:gridCol>
                <a:gridCol w="5502927">
                  <a:extLst>
                    <a:ext uri="{9D8B030D-6E8A-4147-A177-3AD203B41FA5}">
                      <a16:colId xmlns:a16="http://schemas.microsoft.com/office/drawing/2014/main" val="2488249751"/>
                    </a:ext>
                  </a:extLst>
                </a:gridCol>
                <a:gridCol w="1438582">
                  <a:extLst>
                    <a:ext uri="{9D8B030D-6E8A-4147-A177-3AD203B41FA5}">
                      <a16:colId xmlns:a16="http://schemas.microsoft.com/office/drawing/2014/main" val="3857263536"/>
                    </a:ext>
                  </a:extLst>
                </a:gridCol>
              </a:tblGrid>
              <a:tr h="332811">
                <a:tc>
                  <a:txBody>
                    <a:bodyPr/>
                    <a:lstStyle/>
                    <a:p>
                      <a:pPr algn="l" fontAlgn="b"/>
                      <a:r>
                        <a:rPr lang="en-US" sz="1600" b="1" i="0" u="none" strike="noStrike">
                          <a:solidFill>
                            <a:srgbClr val="FFFFFF"/>
                          </a:solidFill>
                          <a:effectLst/>
                          <a:latin typeface="Calibri" panose="020F0502020204030204" pitchFamily="34" charset="0"/>
                        </a:rPr>
                        <a:t>Time</a:t>
                      </a:r>
                    </a:p>
                  </a:txBody>
                  <a:tcPr marL="9525" marR="9525" marT="9525" marB="0" anchor="b">
                    <a:lnL>
                      <a:noFill/>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ED7D31"/>
                    </a:solidFill>
                  </a:tcPr>
                </a:tc>
                <a:tc>
                  <a:txBody>
                    <a:bodyPr/>
                    <a:lstStyle/>
                    <a:p>
                      <a:pPr algn="l" fontAlgn="b"/>
                      <a:r>
                        <a:rPr lang="en-US" sz="1600" b="1" i="0" u="none" strike="noStrike">
                          <a:solidFill>
                            <a:srgbClr val="FFFFFF"/>
                          </a:solidFill>
                          <a:effectLst/>
                          <a:latin typeface="Calibri" panose="020F0502020204030204" pitchFamily="34" charset="0"/>
                        </a:rPr>
                        <a:t>Speaker</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ED7D31"/>
                    </a:solidFill>
                  </a:tcPr>
                </a:tc>
                <a:tc>
                  <a:txBody>
                    <a:bodyPr/>
                    <a:lstStyle/>
                    <a:p>
                      <a:pPr algn="l" fontAlgn="b"/>
                      <a:r>
                        <a:rPr lang="en-US" sz="1600" b="1" i="0" u="none" strike="noStrike">
                          <a:solidFill>
                            <a:srgbClr val="FFFFFF"/>
                          </a:solidFill>
                          <a:effectLst/>
                          <a:latin typeface="Calibri" panose="020F0502020204030204" pitchFamily="34" charset="0"/>
                        </a:rPr>
                        <a:t>Topic</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ED7D31"/>
                    </a:solidFill>
                  </a:tcPr>
                </a:tc>
                <a:tc>
                  <a:txBody>
                    <a:bodyPr/>
                    <a:lstStyle/>
                    <a:p>
                      <a:pPr algn="l" fontAlgn="b"/>
                      <a:r>
                        <a:rPr lang="en-US" sz="1600" b="1" i="0" u="none" strike="noStrike">
                          <a:solidFill>
                            <a:srgbClr val="FFFFFF"/>
                          </a:solidFill>
                          <a:effectLst/>
                          <a:latin typeface="Calibri" panose="020F0502020204030204" pitchFamily="34" charset="0"/>
                        </a:rPr>
                        <a:t>Link to slides</a:t>
                      </a:r>
                    </a:p>
                  </a:txBody>
                  <a:tcPr marL="9525" marR="9525" marT="9525" marB="0" anchor="b">
                    <a:lnL w="6350" cap="flat" cmpd="sng" algn="ctr">
                      <a:solidFill>
                        <a:srgbClr val="FFFFFF"/>
                      </a:solidFill>
                      <a:prstDash val="solid"/>
                      <a:round/>
                      <a:headEnd type="none" w="med" len="med"/>
                      <a:tailEnd type="none" w="med" len="med"/>
                    </a:lnL>
                    <a:lnR>
                      <a:noFill/>
                    </a:lnR>
                    <a:lnT>
                      <a:noFill/>
                    </a:lnT>
                    <a:lnB w="6350" cap="flat" cmpd="sng" algn="ctr">
                      <a:solidFill>
                        <a:srgbClr val="FFFFFF"/>
                      </a:solidFill>
                      <a:prstDash val="solid"/>
                      <a:round/>
                      <a:headEnd type="none" w="med" len="med"/>
                      <a:tailEnd type="none" w="med" len="med"/>
                    </a:lnB>
                    <a:solidFill>
                      <a:srgbClr val="ED7D31"/>
                    </a:solidFill>
                  </a:tcPr>
                </a:tc>
                <a:extLst>
                  <a:ext uri="{0D108BD9-81ED-4DB2-BD59-A6C34878D82A}">
                    <a16:rowId xmlns:a16="http://schemas.microsoft.com/office/drawing/2014/main" val="2603323481"/>
                  </a:ext>
                </a:extLst>
              </a:tr>
              <a:tr h="332811">
                <a:tc>
                  <a:txBody>
                    <a:bodyPr/>
                    <a:lstStyle/>
                    <a:p>
                      <a:pPr algn="r" fontAlgn="b"/>
                      <a:r>
                        <a:rPr lang="en-US" sz="1600" b="0" i="0" u="none" strike="noStrike">
                          <a:solidFill>
                            <a:srgbClr val="000000"/>
                          </a:solidFill>
                          <a:effectLst/>
                          <a:latin typeface="Calibri" panose="020F0502020204030204" pitchFamily="34" charset="0"/>
                        </a:rPr>
                        <a:t>8:30 AM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Registration and Breakfast</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2921186515"/>
                  </a:ext>
                </a:extLst>
              </a:tr>
              <a:tr h="332811">
                <a:tc>
                  <a:txBody>
                    <a:bodyPr/>
                    <a:lstStyle/>
                    <a:p>
                      <a:pPr algn="r" fontAlgn="b"/>
                      <a:r>
                        <a:rPr lang="en-US" sz="1600" b="0" i="0" u="none" strike="noStrike">
                          <a:solidFill>
                            <a:srgbClr val="000000"/>
                          </a:solidFill>
                          <a:effectLst/>
                          <a:latin typeface="Calibri" panose="020F0502020204030204" pitchFamily="34" charset="0"/>
                        </a:rPr>
                        <a:t>9:00 AM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David Peterson</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Welcome Remarks &amp; Agenda Overview</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96944846"/>
                  </a:ext>
                </a:extLst>
              </a:tr>
              <a:tr h="332811">
                <a:tc>
                  <a:txBody>
                    <a:bodyPr/>
                    <a:lstStyle/>
                    <a:p>
                      <a:pPr algn="r" fontAlgn="b"/>
                      <a:r>
                        <a:rPr lang="en-US" sz="1600" b="0" i="0" u="none" strike="noStrike">
                          <a:solidFill>
                            <a:srgbClr val="000000"/>
                          </a:solidFill>
                          <a:effectLst/>
                          <a:latin typeface="Calibri" panose="020F0502020204030204" pitchFamily="34" charset="0"/>
                        </a:rPr>
                        <a:t>9:15 AM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Brian Keyes</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DevOps</a:t>
                      </a:r>
                      <a:endParaRPr lang="en-US" sz="16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1622116502"/>
                  </a:ext>
                </a:extLst>
              </a:tr>
              <a:tr h="332811">
                <a:tc>
                  <a:txBody>
                    <a:bodyPr/>
                    <a:lstStyle/>
                    <a:p>
                      <a:pPr algn="r" fontAlgn="b"/>
                      <a:r>
                        <a:rPr lang="en-US" sz="1600" b="0" i="0" u="none" strike="noStrike">
                          <a:solidFill>
                            <a:srgbClr val="000000"/>
                          </a:solidFill>
                          <a:effectLst/>
                          <a:latin typeface="Calibri" panose="020F0502020204030204" pitchFamily="34" charset="0"/>
                        </a:rPr>
                        <a:t>10:30 AM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Break</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1652214404"/>
                  </a:ext>
                </a:extLst>
              </a:tr>
              <a:tr h="332811">
                <a:tc>
                  <a:txBody>
                    <a:bodyPr/>
                    <a:lstStyle/>
                    <a:p>
                      <a:pPr algn="r" fontAlgn="b"/>
                      <a:r>
                        <a:rPr lang="en-US" sz="1600" b="0" i="0" u="none" strike="noStrike">
                          <a:solidFill>
                            <a:srgbClr val="000000"/>
                          </a:solidFill>
                          <a:effectLst/>
                          <a:latin typeface="Calibri" panose="020F0502020204030204" pitchFamily="34" charset="0"/>
                        </a:rPr>
                        <a:t>10:45 AM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Allen Brokken</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Design Data Implementation</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976611329"/>
                  </a:ext>
                </a:extLst>
              </a:tr>
              <a:tr h="332811">
                <a:tc>
                  <a:txBody>
                    <a:bodyPr/>
                    <a:lstStyle/>
                    <a:p>
                      <a:pPr algn="r" fontAlgn="b"/>
                      <a:r>
                        <a:rPr lang="en-US" sz="1600" b="0" i="0" u="none" strike="noStrike">
                          <a:solidFill>
                            <a:srgbClr val="000000"/>
                          </a:solidFill>
                          <a:effectLst/>
                          <a:latin typeface="Calibri" panose="020F0502020204030204" pitchFamily="34" charset="0"/>
                        </a:rPr>
                        <a:t>12:00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Lunch</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2338230217"/>
                  </a:ext>
                </a:extLst>
              </a:tr>
              <a:tr h="332811">
                <a:tc>
                  <a:txBody>
                    <a:bodyPr/>
                    <a:lstStyle/>
                    <a:p>
                      <a:pPr algn="r" fontAlgn="b"/>
                      <a:r>
                        <a:rPr lang="en-US" sz="1600" b="0" i="0" u="none" strike="noStrike">
                          <a:solidFill>
                            <a:srgbClr val="000000"/>
                          </a:solidFill>
                          <a:effectLst/>
                          <a:latin typeface="Calibri" panose="020F0502020204030204" pitchFamily="34" charset="0"/>
                        </a:rPr>
                        <a:t>1:00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David Peterson</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Design for Azure Resource Manager Networking</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3831560366"/>
                  </a:ext>
                </a:extLst>
              </a:tr>
              <a:tr h="332811">
                <a:tc>
                  <a:txBody>
                    <a:bodyPr/>
                    <a:lstStyle/>
                    <a:p>
                      <a:pPr algn="r" fontAlgn="b"/>
                      <a:r>
                        <a:rPr lang="en-US" sz="1600" b="0" i="0" u="none" strike="noStrike">
                          <a:solidFill>
                            <a:srgbClr val="000000"/>
                          </a:solidFill>
                          <a:effectLst/>
                          <a:latin typeface="Calibri" panose="020F0502020204030204" pitchFamily="34" charset="0"/>
                        </a:rPr>
                        <a:t>2:15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Break</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2487668902"/>
                  </a:ext>
                </a:extLst>
              </a:tr>
              <a:tr h="332811">
                <a:tc>
                  <a:txBody>
                    <a:bodyPr/>
                    <a:lstStyle/>
                    <a:p>
                      <a:pPr algn="r" fontAlgn="b"/>
                      <a:r>
                        <a:rPr lang="en-US" sz="1600" b="0" i="0" u="none" strike="noStrike">
                          <a:solidFill>
                            <a:srgbClr val="000000"/>
                          </a:solidFill>
                          <a:effectLst/>
                          <a:latin typeface="Calibri" panose="020F0502020204030204" pitchFamily="34" charset="0"/>
                        </a:rPr>
                        <a:t>2:30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Allen Brokken</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Design Compute Infrastructure</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2094936712"/>
                  </a:ext>
                </a:extLst>
              </a:tr>
              <a:tr h="332811">
                <a:tc>
                  <a:txBody>
                    <a:bodyPr/>
                    <a:lstStyle/>
                    <a:p>
                      <a:pPr algn="r" fontAlgn="b"/>
                      <a:r>
                        <a:rPr lang="en-US" sz="1600" b="0" i="0" u="none" strike="noStrike">
                          <a:solidFill>
                            <a:srgbClr val="000000"/>
                          </a:solidFill>
                          <a:effectLst/>
                          <a:latin typeface="Calibri" panose="020F0502020204030204" pitchFamily="34" charset="0"/>
                        </a:rPr>
                        <a:t>3:45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Making it Real with Practical Application - Open Discussion</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3025788077"/>
                  </a:ext>
                </a:extLst>
              </a:tr>
              <a:tr h="332811">
                <a:tc>
                  <a:txBody>
                    <a:bodyPr/>
                    <a:lstStyle/>
                    <a:p>
                      <a:pPr algn="r" fontAlgn="b"/>
                      <a:r>
                        <a:rPr lang="en-US" sz="1600" b="0" i="0" u="none" strike="noStrike">
                          <a:solidFill>
                            <a:srgbClr val="000000"/>
                          </a:solidFill>
                          <a:effectLst/>
                          <a:latin typeface="Calibri" panose="020F0502020204030204" pitchFamily="34" charset="0"/>
                        </a:rPr>
                        <a:t>4:30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Close for the day</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F8CBAD"/>
                    </a:solidFill>
                  </a:tcPr>
                </a:tc>
                <a:tc>
                  <a:txBody>
                    <a:bodyPr/>
                    <a:lstStyle/>
                    <a:p>
                      <a:pPr algn="l" fontAlgn="b"/>
                      <a:endParaRPr lang="en-US" sz="16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a:noFill/>
                    </a:lnB>
                    <a:solidFill>
                      <a:srgbClr val="F8CBAD"/>
                    </a:solidFill>
                  </a:tcPr>
                </a:tc>
                <a:extLst>
                  <a:ext uri="{0D108BD9-81ED-4DB2-BD59-A6C34878D82A}">
                    <a16:rowId xmlns:a16="http://schemas.microsoft.com/office/drawing/2014/main" val="3106991066"/>
                  </a:ext>
                </a:extLst>
              </a:tr>
            </a:tbl>
          </a:graphicData>
        </a:graphic>
      </p:graphicFrame>
    </p:spTree>
    <p:extLst>
      <p:ext uri="{BB962C8B-B14F-4D97-AF65-F5344CB8AC3E}">
        <p14:creationId xmlns:p14="http://schemas.microsoft.com/office/powerpoint/2010/main" val="3008382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0C0">
            <a:alpha val="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sz="quarter"/>
          </p:nvPr>
        </p:nvSpPr>
        <p:spPr/>
        <p:txBody>
          <a:bodyPr/>
          <a:lstStyle/>
          <a:p>
            <a:r>
              <a:rPr lang="en-US" dirty="0"/>
              <a:t>Agenda – Day 2 </a:t>
            </a:r>
          </a:p>
        </p:txBody>
      </p:sp>
      <p:graphicFrame>
        <p:nvGraphicFramePr>
          <p:cNvPr id="4" name="Table 3">
            <a:extLst>
              <a:ext uri="{FF2B5EF4-FFF2-40B4-BE49-F238E27FC236}">
                <a16:creationId xmlns:a16="http://schemas.microsoft.com/office/drawing/2014/main" id="{FB7180A2-CE88-4B21-99FD-6FCF107188CC}"/>
              </a:ext>
            </a:extLst>
          </p:cNvPr>
          <p:cNvGraphicFramePr>
            <a:graphicFrameLocks noGrp="1"/>
          </p:cNvGraphicFramePr>
          <p:nvPr>
            <p:extLst>
              <p:ext uri="{D42A27DB-BD31-4B8C-83A1-F6EECF244321}">
                <p14:modId xmlns:p14="http://schemas.microsoft.com/office/powerpoint/2010/main" val="1844917450"/>
              </p:ext>
            </p:extLst>
          </p:nvPr>
        </p:nvGraphicFramePr>
        <p:xfrm>
          <a:off x="953808" y="1994693"/>
          <a:ext cx="10284385" cy="4119240"/>
        </p:xfrm>
        <a:graphic>
          <a:graphicData uri="http://schemas.openxmlformats.org/drawingml/2006/table">
            <a:tbl>
              <a:tblPr/>
              <a:tblGrid>
                <a:gridCol w="1285548">
                  <a:extLst>
                    <a:ext uri="{9D8B030D-6E8A-4147-A177-3AD203B41FA5}">
                      <a16:colId xmlns:a16="http://schemas.microsoft.com/office/drawing/2014/main" val="997926264"/>
                    </a:ext>
                  </a:extLst>
                </a:gridCol>
                <a:gridCol w="1977766">
                  <a:extLst>
                    <a:ext uri="{9D8B030D-6E8A-4147-A177-3AD203B41FA5}">
                      <a16:colId xmlns:a16="http://schemas.microsoft.com/office/drawing/2014/main" val="1950732146"/>
                    </a:ext>
                  </a:extLst>
                </a:gridCol>
                <a:gridCol w="5566000">
                  <a:extLst>
                    <a:ext uri="{9D8B030D-6E8A-4147-A177-3AD203B41FA5}">
                      <a16:colId xmlns:a16="http://schemas.microsoft.com/office/drawing/2014/main" val="1353856280"/>
                    </a:ext>
                  </a:extLst>
                </a:gridCol>
                <a:gridCol w="1455071">
                  <a:extLst>
                    <a:ext uri="{9D8B030D-6E8A-4147-A177-3AD203B41FA5}">
                      <a16:colId xmlns:a16="http://schemas.microsoft.com/office/drawing/2014/main" val="3425830956"/>
                    </a:ext>
                  </a:extLst>
                </a:gridCol>
              </a:tblGrid>
              <a:tr h="343270">
                <a:tc>
                  <a:txBody>
                    <a:bodyPr/>
                    <a:lstStyle/>
                    <a:p>
                      <a:pPr algn="l" fontAlgn="b"/>
                      <a:r>
                        <a:rPr lang="en-US" sz="1600" b="1" i="0" u="none" strike="noStrike">
                          <a:solidFill>
                            <a:srgbClr val="FFFFFF"/>
                          </a:solidFill>
                          <a:effectLst/>
                          <a:latin typeface="Calibri" panose="020F0502020204030204" pitchFamily="34" charset="0"/>
                        </a:rPr>
                        <a:t>Time</a:t>
                      </a:r>
                    </a:p>
                  </a:txBody>
                  <a:tcPr marL="9525" marR="9525" marT="9525" marB="0" anchor="b">
                    <a:lnL>
                      <a:noFill/>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ED7D31"/>
                    </a:solidFill>
                  </a:tcPr>
                </a:tc>
                <a:tc>
                  <a:txBody>
                    <a:bodyPr/>
                    <a:lstStyle/>
                    <a:p>
                      <a:pPr algn="l" fontAlgn="b"/>
                      <a:r>
                        <a:rPr lang="en-US" sz="1600" b="1" i="0" u="none" strike="noStrike">
                          <a:solidFill>
                            <a:srgbClr val="FFFFFF"/>
                          </a:solidFill>
                          <a:effectLst/>
                          <a:latin typeface="Calibri" panose="020F0502020204030204" pitchFamily="34" charset="0"/>
                        </a:rPr>
                        <a:t>Speaker</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ED7D31"/>
                    </a:solidFill>
                  </a:tcPr>
                </a:tc>
                <a:tc>
                  <a:txBody>
                    <a:bodyPr/>
                    <a:lstStyle/>
                    <a:p>
                      <a:pPr algn="l" fontAlgn="b"/>
                      <a:r>
                        <a:rPr lang="en-US" sz="1600" b="1" i="0" u="none" strike="noStrike">
                          <a:solidFill>
                            <a:srgbClr val="FFFFFF"/>
                          </a:solidFill>
                          <a:effectLst/>
                          <a:latin typeface="Calibri" panose="020F0502020204030204" pitchFamily="34" charset="0"/>
                        </a:rPr>
                        <a:t>Topic</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ED7D31"/>
                    </a:solidFill>
                  </a:tcPr>
                </a:tc>
                <a:tc>
                  <a:txBody>
                    <a:bodyPr/>
                    <a:lstStyle/>
                    <a:p>
                      <a:pPr algn="l" fontAlgn="b"/>
                      <a:r>
                        <a:rPr lang="en-US" sz="1600" b="1" i="0" u="none" strike="noStrike">
                          <a:solidFill>
                            <a:srgbClr val="FFFFFF"/>
                          </a:solidFill>
                          <a:effectLst/>
                          <a:latin typeface="Calibri" panose="020F0502020204030204" pitchFamily="34" charset="0"/>
                        </a:rPr>
                        <a:t>Link to slides</a:t>
                      </a:r>
                    </a:p>
                  </a:txBody>
                  <a:tcPr marL="9525" marR="9525" marT="9525" marB="0" anchor="b">
                    <a:lnL w="6350" cap="flat" cmpd="sng" algn="ctr">
                      <a:solidFill>
                        <a:srgbClr val="FFFFFF"/>
                      </a:solidFill>
                      <a:prstDash val="solid"/>
                      <a:round/>
                      <a:headEnd type="none" w="med" len="med"/>
                      <a:tailEnd type="none" w="med" len="med"/>
                    </a:lnL>
                    <a:lnR>
                      <a:noFill/>
                    </a:lnR>
                    <a:lnT>
                      <a:noFill/>
                    </a:lnT>
                    <a:lnB w="6350" cap="flat" cmpd="sng" algn="ctr">
                      <a:solidFill>
                        <a:srgbClr val="FFFFFF"/>
                      </a:solidFill>
                      <a:prstDash val="solid"/>
                      <a:round/>
                      <a:headEnd type="none" w="med" len="med"/>
                      <a:tailEnd type="none" w="med" len="med"/>
                    </a:lnB>
                    <a:solidFill>
                      <a:srgbClr val="ED7D31"/>
                    </a:solidFill>
                  </a:tcPr>
                </a:tc>
                <a:extLst>
                  <a:ext uri="{0D108BD9-81ED-4DB2-BD59-A6C34878D82A}">
                    <a16:rowId xmlns:a16="http://schemas.microsoft.com/office/drawing/2014/main" val="3130110992"/>
                  </a:ext>
                </a:extLst>
              </a:tr>
              <a:tr h="343270">
                <a:tc>
                  <a:txBody>
                    <a:bodyPr/>
                    <a:lstStyle/>
                    <a:p>
                      <a:pPr algn="r" fontAlgn="b"/>
                      <a:r>
                        <a:rPr lang="en-US" sz="1600" b="0" i="0" u="none" strike="noStrike">
                          <a:solidFill>
                            <a:srgbClr val="000000"/>
                          </a:solidFill>
                          <a:effectLst/>
                          <a:latin typeface="Calibri" panose="020F0502020204030204" pitchFamily="34" charset="0"/>
                        </a:rPr>
                        <a:t>8:30 AM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Registration and Breakfast</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3889668180"/>
                  </a:ext>
                </a:extLst>
              </a:tr>
              <a:tr h="343270">
                <a:tc>
                  <a:txBody>
                    <a:bodyPr/>
                    <a:lstStyle/>
                    <a:p>
                      <a:pPr algn="r" fontAlgn="b"/>
                      <a:r>
                        <a:rPr lang="en-US" sz="1600" b="0" i="0" u="none" strike="noStrike">
                          <a:solidFill>
                            <a:srgbClr val="000000"/>
                          </a:solidFill>
                          <a:effectLst/>
                          <a:latin typeface="Calibri" panose="020F0502020204030204" pitchFamily="34" charset="0"/>
                        </a:rPr>
                        <a:t>9:00 AM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David Peterson</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Day 1 Recap &amp; Agenda Overview</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1493247623"/>
                  </a:ext>
                </a:extLst>
              </a:tr>
              <a:tr h="343270">
                <a:tc>
                  <a:txBody>
                    <a:bodyPr/>
                    <a:lstStyle/>
                    <a:p>
                      <a:pPr algn="r" fontAlgn="b"/>
                      <a:r>
                        <a:rPr lang="en-US" sz="1600" b="0" i="0" u="none" strike="noStrike">
                          <a:solidFill>
                            <a:srgbClr val="000000"/>
                          </a:solidFill>
                          <a:effectLst/>
                          <a:latin typeface="Calibri" panose="020F0502020204030204" pitchFamily="34" charset="0"/>
                        </a:rPr>
                        <a:t>9:15 AM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Allen Brokken</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Design Security &amp; Identity Solutions</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4211479994"/>
                  </a:ext>
                </a:extLst>
              </a:tr>
              <a:tr h="343270">
                <a:tc>
                  <a:txBody>
                    <a:bodyPr/>
                    <a:lstStyle/>
                    <a:p>
                      <a:pPr algn="r" fontAlgn="b"/>
                      <a:r>
                        <a:rPr lang="en-US" sz="1600" b="0" i="0" u="none" strike="noStrike">
                          <a:solidFill>
                            <a:srgbClr val="000000"/>
                          </a:solidFill>
                          <a:effectLst/>
                          <a:latin typeface="Calibri" panose="020F0502020204030204" pitchFamily="34" charset="0"/>
                        </a:rPr>
                        <a:t>10:30 AM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Break</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2059055083"/>
                  </a:ext>
                </a:extLst>
              </a:tr>
              <a:tr h="343270">
                <a:tc>
                  <a:txBody>
                    <a:bodyPr/>
                    <a:lstStyle/>
                    <a:p>
                      <a:pPr algn="r" fontAlgn="b"/>
                      <a:r>
                        <a:rPr lang="en-US" sz="1600" b="0" i="0" u="none" strike="noStrike">
                          <a:solidFill>
                            <a:srgbClr val="000000"/>
                          </a:solidFill>
                          <a:effectLst/>
                          <a:latin typeface="Calibri" panose="020F0502020204030204" pitchFamily="34" charset="0"/>
                        </a:rPr>
                        <a:t>10:45 AM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David Peterson</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Design Solutions by using Platform Services (Part 1)</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2257769019"/>
                  </a:ext>
                </a:extLst>
              </a:tr>
              <a:tr h="343270">
                <a:tc>
                  <a:txBody>
                    <a:bodyPr/>
                    <a:lstStyle/>
                    <a:p>
                      <a:pPr algn="r" fontAlgn="b"/>
                      <a:r>
                        <a:rPr lang="en-US" sz="1600" b="0" i="0" u="none" strike="noStrike">
                          <a:solidFill>
                            <a:srgbClr val="000000"/>
                          </a:solidFill>
                          <a:effectLst/>
                          <a:latin typeface="Calibri" panose="020F0502020204030204" pitchFamily="34" charset="0"/>
                        </a:rPr>
                        <a:t>12:00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Lunch</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3204312010"/>
                  </a:ext>
                </a:extLst>
              </a:tr>
              <a:tr h="343270">
                <a:tc>
                  <a:txBody>
                    <a:bodyPr/>
                    <a:lstStyle/>
                    <a:p>
                      <a:pPr algn="r" fontAlgn="b"/>
                      <a:r>
                        <a:rPr lang="en-US" sz="1600" b="0" i="0" u="none" strike="noStrike">
                          <a:solidFill>
                            <a:srgbClr val="000000"/>
                          </a:solidFill>
                          <a:effectLst/>
                          <a:latin typeface="Calibri" panose="020F0502020204030204" pitchFamily="34" charset="0"/>
                        </a:rPr>
                        <a:t>1:00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David Peterson</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Design Solutions by using Platform Services (Part 2)</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1465450643"/>
                  </a:ext>
                </a:extLst>
              </a:tr>
              <a:tr h="343270">
                <a:tc>
                  <a:txBody>
                    <a:bodyPr/>
                    <a:lstStyle/>
                    <a:p>
                      <a:pPr algn="r" fontAlgn="b"/>
                      <a:r>
                        <a:rPr lang="en-US" sz="1600" b="0" i="0" u="none" strike="noStrike">
                          <a:solidFill>
                            <a:srgbClr val="000000"/>
                          </a:solidFill>
                          <a:effectLst/>
                          <a:latin typeface="Calibri" panose="020F0502020204030204" pitchFamily="34" charset="0"/>
                        </a:rPr>
                        <a:t>2:15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Break</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799499518"/>
                  </a:ext>
                </a:extLst>
              </a:tr>
              <a:tr h="343270">
                <a:tc>
                  <a:txBody>
                    <a:bodyPr/>
                    <a:lstStyle/>
                    <a:p>
                      <a:pPr algn="r" fontAlgn="b"/>
                      <a:r>
                        <a:rPr lang="en-US" sz="1600" b="0" i="0" u="none" strike="noStrike">
                          <a:solidFill>
                            <a:srgbClr val="000000"/>
                          </a:solidFill>
                          <a:effectLst/>
                          <a:latin typeface="Calibri" panose="020F0502020204030204" pitchFamily="34" charset="0"/>
                        </a:rPr>
                        <a:t>2:30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Brady Randolph</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Design for Operational Readiness</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8CBAD"/>
                    </a:solidFill>
                  </a:tcPr>
                </a:tc>
                <a:extLst>
                  <a:ext uri="{0D108BD9-81ED-4DB2-BD59-A6C34878D82A}">
                    <a16:rowId xmlns:a16="http://schemas.microsoft.com/office/drawing/2014/main" val="3840331727"/>
                  </a:ext>
                </a:extLst>
              </a:tr>
              <a:tr h="343270">
                <a:tc>
                  <a:txBody>
                    <a:bodyPr/>
                    <a:lstStyle/>
                    <a:p>
                      <a:pPr algn="r" fontAlgn="b"/>
                      <a:r>
                        <a:rPr lang="en-US" sz="1600" b="0" i="0" u="none" strike="noStrike">
                          <a:solidFill>
                            <a:srgbClr val="000000"/>
                          </a:solidFill>
                          <a:effectLst/>
                          <a:latin typeface="Calibri" panose="020F0502020204030204" pitchFamily="34" charset="0"/>
                        </a:rPr>
                        <a:t>3:45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r>
                        <a:rPr lang="en-US" sz="1600" b="0" i="0" u="none" strike="noStrike">
                          <a:solidFill>
                            <a:srgbClr val="000000"/>
                          </a:solidFill>
                          <a:effectLst/>
                          <a:latin typeface="Calibri" panose="020F0502020204030204" pitchFamily="34" charset="0"/>
                        </a:rPr>
                        <a:t>Making it Real with Practical Application - Open Discussion</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CE4D6"/>
                    </a:solidFill>
                  </a:tcPr>
                </a:tc>
                <a:extLst>
                  <a:ext uri="{0D108BD9-81ED-4DB2-BD59-A6C34878D82A}">
                    <a16:rowId xmlns:a16="http://schemas.microsoft.com/office/drawing/2014/main" val="2438504490"/>
                  </a:ext>
                </a:extLst>
              </a:tr>
              <a:tr h="343270">
                <a:tc>
                  <a:txBody>
                    <a:bodyPr/>
                    <a:lstStyle/>
                    <a:p>
                      <a:pPr algn="r" fontAlgn="b"/>
                      <a:r>
                        <a:rPr lang="en-US" sz="1600" b="0" i="0" u="none" strike="noStrike">
                          <a:solidFill>
                            <a:srgbClr val="000000"/>
                          </a:solidFill>
                          <a:effectLst/>
                          <a:latin typeface="Calibri" panose="020F0502020204030204" pitchFamily="34" charset="0"/>
                        </a:rPr>
                        <a:t>4:30 PM</a:t>
                      </a:r>
                    </a:p>
                  </a:txBody>
                  <a:tcPr marL="9525" marR="9525" marT="9525"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F8CBAD"/>
                    </a:solidFill>
                  </a:tcPr>
                </a:tc>
                <a:tc>
                  <a:txBody>
                    <a:bodyPr/>
                    <a:lstStyle/>
                    <a:p>
                      <a:pPr algn="l" fontAlgn="b"/>
                      <a:endParaRPr lang="en-US" sz="1600" b="0" i="0" u="none" strike="noStrike">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F8CBAD"/>
                    </a:solidFill>
                  </a:tcPr>
                </a:tc>
                <a:tc>
                  <a:txBody>
                    <a:bodyPr/>
                    <a:lstStyle/>
                    <a:p>
                      <a:pPr algn="l" fontAlgn="b"/>
                      <a:r>
                        <a:rPr lang="en-US" sz="1600" b="0" i="0" u="none" strike="noStrike">
                          <a:solidFill>
                            <a:srgbClr val="000000"/>
                          </a:solidFill>
                          <a:effectLst/>
                          <a:latin typeface="Calibri" panose="020F0502020204030204" pitchFamily="34" charset="0"/>
                        </a:rPr>
                        <a:t>Close for the day</a:t>
                      </a:r>
                    </a:p>
                  </a:txBody>
                  <a:tcPr marL="9525" marR="9525" marT="9525"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F8CBAD"/>
                    </a:solidFill>
                  </a:tcPr>
                </a:tc>
                <a:tc>
                  <a:txBody>
                    <a:bodyPr/>
                    <a:lstStyle/>
                    <a:p>
                      <a:pPr algn="l" fontAlgn="b"/>
                      <a:endParaRPr lang="en-US" sz="16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a:noFill/>
                    </a:lnB>
                    <a:solidFill>
                      <a:srgbClr val="F8CBAD"/>
                    </a:solidFill>
                  </a:tcPr>
                </a:tc>
                <a:extLst>
                  <a:ext uri="{0D108BD9-81ED-4DB2-BD59-A6C34878D82A}">
                    <a16:rowId xmlns:a16="http://schemas.microsoft.com/office/drawing/2014/main" val="308655286"/>
                  </a:ext>
                </a:extLst>
              </a:tr>
            </a:tbl>
          </a:graphicData>
        </a:graphic>
      </p:graphicFrame>
    </p:spTree>
    <p:extLst>
      <p:ext uri="{BB962C8B-B14F-4D97-AF65-F5344CB8AC3E}">
        <p14:creationId xmlns:p14="http://schemas.microsoft.com/office/powerpoint/2010/main" val="1282942813"/>
      </p:ext>
    </p:extLst>
  </p:cSld>
  <p:clrMapOvr>
    <a:masterClrMapping/>
  </p:clrMapOvr>
</p:sld>
</file>

<file path=ppt/theme/theme1.xml><?xml version="1.0" encoding="utf-8"?>
<a:theme xmlns:a="http://schemas.openxmlformats.org/drawingml/2006/main" name="1_Server and Cloud 2013">
  <a:themeElements>
    <a:clrScheme name="Custom 11">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72C6"/>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10.xml><?xml version="1.0" encoding="utf-8"?>
<a:theme xmlns:a="http://schemas.openxmlformats.org/drawingml/2006/main" name="7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OLOR TEMPLATE">
  <a:themeElements>
    <a:clrScheme name="Custom 11">
      <a:dk1>
        <a:srgbClr val="505050"/>
      </a:dk1>
      <a:lt1>
        <a:srgbClr val="FFFFFF"/>
      </a:lt1>
      <a:dk2>
        <a:srgbClr val="5C2D91"/>
      </a:dk2>
      <a:lt2>
        <a:srgbClr val="FFFFFF"/>
      </a:lt2>
      <a:accent1>
        <a:srgbClr val="32145A"/>
      </a:accent1>
      <a:accent2>
        <a:srgbClr val="B4009E"/>
      </a:accent2>
      <a:accent3>
        <a:srgbClr val="107C10"/>
      </a:accent3>
      <a:accent4>
        <a:srgbClr val="0078D7"/>
      </a:accent4>
      <a:accent5>
        <a:srgbClr val="008272"/>
      </a:accent5>
      <a:accent6>
        <a:srgbClr val="D83B01"/>
      </a:accent6>
      <a:hlink>
        <a:srgbClr val="FFFFFF"/>
      </a:hlink>
      <a:folHlink>
        <a:srgbClr val="FFFF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PURPLE_1.potx" id="{EA1C931B-0CA8-4C29-AF2A-5CCE0B71BADB}" vid="{779B47EC-C2D9-42C6-B399-0FB5A6F745BF}"/>
    </a:ext>
  </a:extLst>
</a:theme>
</file>

<file path=ppt/theme/theme3.xml><?xml version="1.0" encoding="utf-8"?>
<a:theme xmlns:a="http://schemas.openxmlformats.org/drawingml/2006/main" name="5-50111_Build 2017_LIGHT GRAY TEMPLATE">
  <a:themeElements>
    <a:clrScheme name="Build 2017 Colors">
      <a:dk1>
        <a:srgbClr val="505050"/>
      </a:dk1>
      <a:lt1>
        <a:srgbClr val="FFFFFF"/>
      </a:lt1>
      <a:dk2>
        <a:srgbClr val="0078D7"/>
      </a:dk2>
      <a:lt2>
        <a:srgbClr val="EAEAEA"/>
      </a:lt2>
      <a:accent1>
        <a:srgbClr val="0078D7"/>
      </a:accent1>
      <a:accent2>
        <a:srgbClr val="00BCF2"/>
      </a:accent2>
      <a:accent3>
        <a:srgbClr val="505050"/>
      </a:accent3>
      <a:accent4>
        <a:srgbClr val="002050"/>
      </a:accent4>
      <a:accent5>
        <a:srgbClr val="FFB900"/>
      </a:accent5>
      <a:accent6>
        <a:srgbClr val="D2D2D2"/>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2017_Template [Read-Only]" id="{6F4885E9-16BF-45DA-8043-52AF389A1A37}" vid="{06FBAB65-A9D9-4EC4-8519-C553F3EA738E}"/>
    </a:ext>
  </a:extLst>
</a:theme>
</file>

<file path=ppt/theme/theme4.xml><?xml version="1.0" encoding="utf-8"?>
<a:theme xmlns:a="http://schemas.openxmlformats.org/drawingml/2006/main" name="Connect_2016_Template_Light">
  <a:themeElements>
    <a:clrScheme name="Custom 5">
      <a:dk1>
        <a:srgbClr val="505050"/>
      </a:dk1>
      <a:lt1>
        <a:srgbClr val="FFFFFF"/>
      </a:lt1>
      <a:dk2>
        <a:srgbClr val="5C2D91"/>
      </a:dk2>
      <a:lt2>
        <a:srgbClr val="FFFFFF"/>
      </a:lt2>
      <a:accent1>
        <a:srgbClr val="5C2D91"/>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5.xml><?xml version="1.0" encoding="utf-8"?>
<a:theme xmlns:a="http://schemas.openxmlformats.org/drawingml/2006/main" name="NG_MOC_Core_ModuleNew2">
  <a:themeElements>
    <a:clrScheme name="">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000066"/>
      </a:folHlink>
    </a:clrScheme>
    <a:fontScheme name="2_Master_Templat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lnDef>
  </a:objectDefaults>
  <a:extraClrSchemeLst>
    <a:extraClrScheme>
      <a:clrScheme name="2_Master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Master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Master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Master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Master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Master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Master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2_Master_Template 8">
        <a:dk1>
          <a:srgbClr val="000000"/>
        </a:dk1>
        <a:lt1>
          <a:srgbClr val="FFFFFF"/>
        </a:lt1>
        <a:dk2>
          <a:srgbClr val="000000"/>
        </a:dk2>
        <a:lt2>
          <a:srgbClr val="C0C0C0"/>
        </a:lt2>
        <a:accent1>
          <a:srgbClr val="C1FEF9"/>
        </a:accent1>
        <a:accent2>
          <a:srgbClr val="DC0081"/>
        </a:accent2>
        <a:accent3>
          <a:srgbClr val="FFFFFF"/>
        </a:accent3>
        <a:accent4>
          <a:srgbClr val="000000"/>
        </a:accent4>
        <a:accent5>
          <a:srgbClr val="DDFEFB"/>
        </a:accent5>
        <a:accent6>
          <a:srgbClr val="C70074"/>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9">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10">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3333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1">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00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2">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99CC"/>
        </a:hlink>
        <a:folHlink>
          <a:srgbClr val="CECECE"/>
        </a:folHlink>
      </a:clrScheme>
      <a:clrMap bg1="lt1" tx1="dk1" bg2="lt2" tx2="dk2" accent1="accent1" accent2="accent2" accent3="accent3" accent4="accent4" accent5="accent5" accent6="accent6" hlink="hlink" folHlink="folHlink"/>
    </a:extraClrScheme>
    <a:extraClrScheme>
      <a:clrScheme name="2_Master_Template 13">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4">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436F9F"/>
        </a:hlink>
        <a:folHlink>
          <a:srgbClr val="CECECE"/>
        </a:folHlink>
      </a:clrScheme>
      <a:clrMap bg1="lt1" tx1="dk1" bg2="lt2" tx2="dk2" accent1="accent1" accent2="accent2" accent3="accent3" accent4="accent4" accent5="accent5" accent6="accent6" hlink="hlink" folHlink="folHlink"/>
    </a:extraClrScheme>
    <a:extraClrScheme>
      <a:clrScheme name="2_Master_Template 15">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E4BB0E"/>
        </a:hlink>
        <a:folHlink>
          <a:srgbClr val="CECECE"/>
        </a:folHlink>
      </a:clrScheme>
      <a:clrMap bg1="lt1" tx1="dk1" bg2="lt2" tx2="dk2" accent1="accent1" accent2="accent2" accent3="accent3" accent4="accent4" accent5="accent5" accent6="accent6" hlink="hlink" folHlink="folHlink"/>
    </a:extraClrScheme>
    <a:extraClrScheme>
      <a:clrScheme name="2_Master_Template 16">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FFFFFF"/>
        </a:hlink>
        <a:folHlink>
          <a:srgbClr val="CECECE"/>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1_5-5011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Digital_Ready_Template_16x9.potx" id="{8CED0D18-0B63-44A4-A1C0-3A67E6EECBAA}" vid="{B316D246-ADCA-456A-A1D7-8B8280781E23}"/>
    </a:ext>
  </a:extLst>
</a:theme>
</file>

<file path=ppt/theme/theme7.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_NG_MOC_Core_ModuleNew2">
  <a:themeElements>
    <a:clrScheme name="">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000066"/>
      </a:folHlink>
    </a:clrScheme>
    <a:fontScheme name="2_Master_Templat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lnDef>
  </a:objectDefaults>
  <a:extraClrSchemeLst>
    <a:extraClrScheme>
      <a:clrScheme name="2_Master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Master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Master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Master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Master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Master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Master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2_Master_Template 8">
        <a:dk1>
          <a:srgbClr val="000000"/>
        </a:dk1>
        <a:lt1>
          <a:srgbClr val="FFFFFF"/>
        </a:lt1>
        <a:dk2>
          <a:srgbClr val="000000"/>
        </a:dk2>
        <a:lt2>
          <a:srgbClr val="C0C0C0"/>
        </a:lt2>
        <a:accent1>
          <a:srgbClr val="C1FEF9"/>
        </a:accent1>
        <a:accent2>
          <a:srgbClr val="DC0081"/>
        </a:accent2>
        <a:accent3>
          <a:srgbClr val="FFFFFF"/>
        </a:accent3>
        <a:accent4>
          <a:srgbClr val="000000"/>
        </a:accent4>
        <a:accent5>
          <a:srgbClr val="DDFEFB"/>
        </a:accent5>
        <a:accent6>
          <a:srgbClr val="C70074"/>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9">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10">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3333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1">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00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2">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99CC"/>
        </a:hlink>
        <a:folHlink>
          <a:srgbClr val="CECECE"/>
        </a:folHlink>
      </a:clrScheme>
      <a:clrMap bg1="lt1" tx1="dk1" bg2="lt2" tx2="dk2" accent1="accent1" accent2="accent2" accent3="accent3" accent4="accent4" accent5="accent5" accent6="accent6" hlink="hlink" folHlink="folHlink"/>
    </a:extraClrScheme>
    <a:extraClrScheme>
      <a:clrScheme name="2_Master_Template 13">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4">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436F9F"/>
        </a:hlink>
        <a:folHlink>
          <a:srgbClr val="CECECE"/>
        </a:folHlink>
      </a:clrScheme>
      <a:clrMap bg1="lt1" tx1="dk1" bg2="lt2" tx2="dk2" accent1="accent1" accent2="accent2" accent3="accent3" accent4="accent4" accent5="accent5" accent6="accent6" hlink="hlink" folHlink="folHlink"/>
    </a:extraClrScheme>
    <a:extraClrScheme>
      <a:clrScheme name="2_Master_Template 15">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E4BB0E"/>
        </a:hlink>
        <a:folHlink>
          <a:srgbClr val="CECECE"/>
        </a:folHlink>
      </a:clrScheme>
      <a:clrMap bg1="lt1" tx1="dk1" bg2="lt2" tx2="dk2" accent1="accent1" accent2="accent2" accent3="accent3" accent4="accent4" accent5="accent5" accent6="accent6" hlink="hlink" folHlink="folHlink"/>
    </a:extraClrScheme>
    <a:extraClrScheme>
      <a:clrScheme name="2_Master_Template 16">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FFFFFF"/>
        </a:hlink>
        <a:folHlink>
          <a:srgbClr val="CECECE"/>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6601</TotalTime>
  <Words>185</Words>
  <Application>Microsoft Office PowerPoint</Application>
  <PresentationFormat>Widescreen</PresentationFormat>
  <Paragraphs>66</Paragraphs>
  <Slides>3</Slides>
  <Notes>1</Notes>
  <HiddenSlides>0</HiddenSlides>
  <MMClips>0</MMClips>
  <ScaleCrop>false</ScaleCrop>
  <HeadingPairs>
    <vt:vector size="6" baseType="variant">
      <vt:variant>
        <vt:lpstr>Fonts Used</vt:lpstr>
      </vt:variant>
      <vt:variant>
        <vt:i4>12</vt:i4>
      </vt:variant>
      <vt:variant>
        <vt:lpstr>Theme</vt:lpstr>
      </vt:variant>
      <vt:variant>
        <vt:i4>10</vt:i4>
      </vt:variant>
      <vt:variant>
        <vt:lpstr>Slide Titles</vt:lpstr>
      </vt:variant>
      <vt:variant>
        <vt:i4>3</vt:i4>
      </vt:variant>
    </vt:vector>
  </HeadingPairs>
  <TitlesOfParts>
    <vt:vector size="25" baseType="lpstr">
      <vt:lpstr>Arial</vt:lpstr>
      <vt:lpstr>Calibri</vt:lpstr>
      <vt:lpstr>Calibri Light</vt:lpstr>
      <vt:lpstr>Consolas</vt:lpstr>
      <vt:lpstr>Courier New</vt:lpstr>
      <vt:lpstr>Segoe Semibold</vt:lpstr>
      <vt:lpstr>Segoe UI</vt:lpstr>
      <vt:lpstr>Segoe UI Light</vt:lpstr>
      <vt:lpstr>Segoe UI Semibold</vt:lpstr>
      <vt:lpstr>Segoe UI Semilight</vt:lpstr>
      <vt:lpstr>Verdana</vt:lpstr>
      <vt:lpstr>Wingdings</vt:lpstr>
      <vt:lpstr>1_Server and Cloud 2013</vt:lpstr>
      <vt:lpstr>2_COLOR TEMPLATE</vt:lpstr>
      <vt:lpstr>5-50111_Build 2017_LIGHT GRAY TEMPLATE</vt:lpstr>
      <vt:lpstr>Connect_2016_Template_Light</vt:lpstr>
      <vt:lpstr>NG_MOC_Core_ModuleNew2</vt:lpstr>
      <vt:lpstr>1_5-50113_Microsoft_Ready_Light_Template</vt:lpstr>
      <vt:lpstr>4_Office Theme</vt:lpstr>
      <vt:lpstr>1_NG_MOC_Core_ModuleNew2</vt:lpstr>
      <vt:lpstr>6_Office Theme</vt:lpstr>
      <vt:lpstr>7_Office Theme</vt:lpstr>
      <vt:lpstr>Data &amp; Cloud Skill Up and Exam Ready Workshop  Exam 70-535: Architecting Azure Solutions </vt:lpstr>
      <vt:lpstr>Agenda – Day 1</vt:lpstr>
      <vt:lpstr>Agenda – Day 2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Coach Culbertson</dc:creator>
  <cp:lastModifiedBy>David Peterson</cp:lastModifiedBy>
  <cp:revision>23</cp:revision>
  <dcterms:created xsi:type="dcterms:W3CDTF">2018-05-04T20:27:20Z</dcterms:created>
  <dcterms:modified xsi:type="dcterms:W3CDTF">2018-07-19T23:14:20Z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dapeters@microsoft.com</vt:lpwstr>
  </property>
  <property fmtid="{D5CDD505-2E9C-101B-9397-08002B2CF9AE}" pid="5" name="MSIP_Label_f42aa342-8706-4288-bd11-ebb85995028c_SetDate">
    <vt:lpwstr>2018-07-18T19:18:22.3840589Z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